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694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5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3"/>
    <p:sldId id="257" r:id="rId4"/>
    <p:sldId id="258" r:id="rId5"/>
    <p:sldId id="296" r:id="rId6"/>
    <p:sldId id="261" r:id="rId7"/>
    <p:sldId id="262" r:id="rId8"/>
    <p:sldId id="263" r:id="rId9"/>
    <p:sldId id="264" r:id="rId10"/>
    <p:sldId id="265" r:id="rId11"/>
    <p:sldId id="271" r:id="rId12"/>
    <p:sldId id="272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59" r:id="rId21"/>
    <p:sldId id="289" r:id="rId22"/>
    <p:sldId id="260" r:id="rId23"/>
    <p:sldId id="319" r:id="rId24"/>
    <p:sldId id="325" r:id="rId26"/>
    <p:sldId id="282" r:id="rId27"/>
    <p:sldId id="283" r:id="rId28"/>
    <p:sldId id="285" r:id="rId29"/>
    <p:sldId id="287" r:id="rId30"/>
    <p:sldId id="284" r:id="rId31"/>
    <p:sldId id="331" r:id="rId32"/>
    <p:sldId id="332" r:id="rId33"/>
    <p:sldId id="333" r:id="rId34"/>
    <p:sldId id="334" r:id="rId35"/>
    <p:sldId id="335" r:id="rId36"/>
    <p:sldId id="336" r:id="rId37"/>
    <p:sldId id="337" r:id="rId38"/>
    <p:sldId id="338" r:id="rId39"/>
    <p:sldId id="339" r:id="rId40"/>
    <p:sldId id="340" r:id="rId41"/>
    <p:sldId id="341" r:id="rId42"/>
    <p:sldId id="342" r:id="rId43"/>
  </p:sldIdLst>
  <p:sldSz cx="12192000" cy="6858000"/>
  <p:notesSz cx="6858000" cy="9144000"/>
  <p:custDataLst>
    <p:tags r:id="rId4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84" userDrawn="1">
          <p15:clr>
            <a:srgbClr val="A4A3A4"/>
          </p15:clr>
        </p15:guide>
        <p15:guide id="2" pos="37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084"/>
        <p:guide pos="377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9" Type="http://schemas.openxmlformats.org/officeDocument/2006/relationships/tags" Target="tags/tag695.xml"/><Relationship Id="rId48" Type="http://schemas.openxmlformats.org/officeDocument/2006/relationships/customXml" Target="../customXml/item1.xml"/><Relationship Id="rId47" Type="http://schemas.openxmlformats.org/officeDocument/2006/relationships/customXmlProps" Target="../customXml/itemProps694.xml"/><Relationship Id="rId46" Type="http://schemas.openxmlformats.org/officeDocument/2006/relationships/tableStyles" Target="tableStyles.xml"/><Relationship Id="rId45" Type="http://schemas.openxmlformats.org/officeDocument/2006/relationships/viewProps" Target="viewProps.xml"/><Relationship Id="rId44" Type="http://schemas.openxmlformats.org/officeDocument/2006/relationships/presProps" Target="presProps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tags" Target="../tags/tag162.xml"/><Relationship Id="rId7" Type="http://schemas.openxmlformats.org/officeDocument/2006/relationships/tags" Target="../tags/tag161.xml"/><Relationship Id="rId6" Type="http://schemas.openxmlformats.org/officeDocument/2006/relationships/tags" Target="../tags/tag160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4.xml"/><Relationship Id="rId5" Type="http://schemas.openxmlformats.org/officeDocument/2006/relationships/tags" Target="../tags/tag159.xml"/><Relationship Id="rId49" Type="http://schemas.openxmlformats.org/officeDocument/2006/relationships/tags" Target="../tags/tag203.xml"/><Relationship Id="rId48" Type="http://schemas.openxmlformats.org/officeDocument/2006/relationships/tags" Target="../tags/tag202.xml"/><Relationship Id="rId47" Type="http://schemas.openxmlformats.org/officeDocument/2006/relationships/tags" Target="../tags/tag201.xml"/><Relationship Id="rId46" Type="http://schemas.openxmlformats.org/officeDocument/2006/relationships/tags" Target="../tags/tag200.xml"/><Relationship Id="rId45" Type="http://schemas.openxmlformats.org/officeDocument/2006/relationships/tags" Target="../tags/tag199.xml"/><Relationship Id="rId44" Type="http://schemas.openxmlformats.org/officeDocument/2006/relationships/tags" Target="../tags/tag198.xml"/><Relationship Id="rId43" Type="http://schemas.openxmlformats.org/officeDocument/2006/relationships/tags" Target="../tags/tag197.xml"/><Relationship Id="rId42" Type="http://schemas.openxmlformats.org/officeDocument/2006/relationships/tags" Target="../tags/tag196.xml"/><Relationship Id="rId41" Type="http://schemas.openxmlformats.org/officeDocument/2006/relationships/tags" Target="../tags/tag195.xml"/><Relationship Id="rId40" Type="http://schemas.openxmlformats.org/officeDocument/2006/relationships/tags" Target="../tags/tag194.xml"/><Relationship Id="rId4" Type="http://schemas.openxmlformats.org/officeDocument/2006/relationships/tags" Target="../tags/tag158.xml"/><Relationship Id="rId39" Type="http://schemas.openxmlformats.org/officeDocument/2006/relationships/tags" Target="../tags/tag193.xml"/><Relationship Id="rId38" Type="http://schemas.openxmlformats.org/officeDocument/2006/relationships/tags" Target="../tags/tag192.xml"/><Relationship Id="rId37" Type="http://schemas.openxmlformats.org/officeDocument/2006/relationships/tags" Target="../tags/tag191.xml"/><Relationship Id="rId36" Type="http://schemas.openxmlformats.org/officeDocument/2006/relationships/tags" Target="../tags/tag190.xml"/><Relationship Id="rId35" Type="http://schemas.openxmlformats.org/officeDocument/2006/relationships/tags" Target="../tags/tag189.xml"/><Relationship Id="rId34" Type="http://schemas.openxmlformats.org/officeDocument/2006/relationships/tags" Target="../tags/tag188.xml"/><Relationship Id="rId33" Type="http://schemas.openxmlformats.org/officeDocument/2006/relationships/tags" Target="../tags/tag187.xml"/><Relationship Id="rId32" Type="http://schemas.openxmlformats.org/officeDocument/2006/relationships/tags" Target="../tags/tag186.xml"/><Relationship Id="rId31" Type="http://schemas.openxmlformats.org/officeDocument/2006/relationships/tags" Target="../tags/tag185.xml"/><Relationship Id="rId30" Type="http://schemas.openxmlformats.org/officeDocument/2006/relationships/tags" Target="../tags/tag184.xml"/><Relationship Id="rId3" Type="http://schemas.openxmlformats.org/officeDocument/2006/relationships/tags" Target="../tags/tag157.xml"/><Relationship Id="rId29" Type="http://schemas.openxmlformats.org/officeDocument/2006/relationships/tags" Target="../tags/tag183.xml"/><Relationship Id="rId28" Type="http://schemas.openxmlformats.org/officeDocument/2006/relationships/tags" Target="../tags/tag182.xml"/><Relationship Id="rId27" Type="http://schemas.openxmlformats.org/officeDocument/2006/relationships/tags" Target="../tags/tag181.xml"/><Relationship Id="rId26" Type="http://schemas.openxmlformats.org/officeDocument/2006/relationships/tags" Target="../tags/tag180.xml"/><Relationship Id="rId25" Type="http://schemas.openxmlformats.org/officeDocument/2006/relationships/tags" Target="../tags/tag179.xml"/><Relationship Id="rId24" Type="http://schemas.openxmlformats.org/officeDocument/2006/relationships/tags" Target="../tags/tag178.xml"/><Relationship Id="rId23" Type="http://schemas.openxmlformats.org/officeDocument/2006/relationships/tags" Target="../tags/tag177.xml"/><Relationship Id="rId22" Type="http://schemas.openxmlformats.org/officeDocument/2006/relationships/tags" Target="../tags/tag176.xml"/><Relationship Id="rId21" Type="http://schemas.openxmlformats.org/officeDocument/2006/relationships/tags" Target="../tags/tag175.xml"/><Relationship Id="rId20" Type="http://schemas.openxmlformats.org/officeDocument/2006/relationships/tags" Target="../tags/tag174.xml"/><Relationship Id="rId2" Type="http://schemas.openxmlformats.org/officeDocument/2006/relationships/tags" Target="../tags/tag156.xml"/><Relationship Id="rId19" Type="http://schemas.openxmlformats.org/officeDocument/2006/relationships/tags" Target="../tags/tag173.xml"/><Relationship Id="rId18" Type="http://schemas.openxmlformats.org/officeDocument/2006/relationships/tags" Target="../tags/tag172.xml"/><Relationship Id="rId17" Type="http://schemas.openxmlformats.org/officeDocument/2006/relationships/tags" Target="../tags/tag171.xml"/><Relationship Id="rId16" Type="http://schemas.openxmlformats.org/officeDocument/2006/relationships/tags" Target="../tags/tag170.xml"/><Relationship Id="rId15" Type="http://schemas.openxmlformats.org/officeDocument/2006/relationships/tags" Target="../tags/tag169.xml"/><Relationship Id="rId14" Type="http://schemas.openxmlformats.org/officeDocument/2006/relationships/tags" Target="../tags/tag168.xml"/><Relationship Id="rId13" Type="http://schemas.openxmlformats.org/officeDocument/2006/relationships/tags" Target="../tags/tag167.xml"/><Relationship Id="rId12" Type="http://schemas.openxmlformats.org/officeDocument/2006/relationships/tags" Target="../tags/tag166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tags" Target="../tags/tag15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7.xml"/><Relationship Id="rId32" Type="http://schemas.openxmlformats.org/officeDocument/2006/relationships/tags" Target="../tags/tag236.xml"/><Relationship Id="rId31" Type="http://schemas.openxmlformats.org/officeDocument/2006/relationships/tags" Target="../tags/tag235.xml"/><Relationship Id="rId30" Type="http://schemas.openxmlformats.org/officeDocument/2006/relationships/tags" Target="../tags/tag234.xml"/><Relationship Id="rId3" Type="http://schemas.openxmlformats.org/officeDocument/2006/relationships/tags" Target="../tags/tag207.xml"/><Relationship Id="rId29" Type="http://schemas.openxmlformats.org/officeDocument/2006/relationships/tags" Target="../tags/tag233.xml"/><Relationship Id="rId28" Type="http://schemas.openxmlformats.org/officeDocument/2006/relationships/tags" Target="../tags/tag232.xml"/><Relationship Id="rId27" Type="http://schemas.openxmlformats.org/officeDocument/2006/relationships/tags" Target="../tags/tag231.xml"/><Relationship Id="rId26" Type="http://schemas.openxmlformats.org/officeDocument/2006/relationships/tags" Target="../tags/tag230.xml"/><Relationship Id="rId25" Type="http://schemas.openxmlformats.org/officeDocument/2006/relationships/tags" Target="../tags/tag229.xml"/><Relationship Id="rId24" Type="http://schemas.openxmlformats.org/officeDocument/2006/relationships/tags" Target="../tags/tag228.xml"/><Relationship Id="rId23" Type="http://schemas.openxmlformats.org/officeDocument/2006/relationships/tags" Target="../tags/tag227.xml"/><Relationship Id="rId22" Type="http://schemas.openxmlformats.org/officeDocument/2006/relationships/tags" Target="../tags/tag226.xml"/><Relationship Id="rId21" Type="http://schemas.openxmlformats.org/officeDocument/2006/relationships/tags" Target="../tags/tag225.xml"/><Relationship Id="rId20" Type="http://schemas.openxmlformats.org/officeDocument/2006/relationships/tags" Target="../tags/tag224.xml"/><Relationship Id="rId2" Type="http://schemas.openxmlformats.org/officeDocument/2006/relationships/tags" Target="../tags/tag206.xml"/><Relationship Id="rId19" Type="http://schemas.openxmlformats.org/officeDocument/2006/relationships/tags" Target="../tags/tag223.xml"/><Relationship Id="rId18" Type="http://schemas.openxmlformats.org/officeDocument/2006/relationships/tags" Target="../tags/tag222.xml"/><Relationship Id="rId17" Type="http://schemas.openxmlformats.org/officeDocument/2006/relationships/tags" Target="../tags/tag221.xml"/><Relationship Id="rId16" Type="http://schemas.openxmlformats.org/officeDocument/2006/relationships/tags" Target="../tags/tag220.xml"/><Relationship Id="rId15" Type="http://schemas.openxmlformats.org/officeDocument/2006/relationships/tags" Target="../tags/tag219.xml"/><Relationship Id="rId14" Type="http://schemas.openxmlformats.org/officeDocument/2006/relationships/tags" Target="../tags/tag218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tags" Target="../tags/tag20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9.xml"/><Relationship Id="rId1" Type="http://schemas.openxmlformats.org/officeDocument/2006/relationships/tags" Target="../tags/tag23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48.xml"/><Relationship Id="rId8" Type="http://schemas.openxmlformats.org/officeDocument/2006/relationships/tags" Target="../tags/tag247.xml"/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6.xml"/><Relationship Id="rId16" Type="http://schemas.openxmlformats.org/officeDocument/2006/relationships/tags" Target="../tags/tag255.xml"/><Relationship Id="rId15" Type="http://schemas.openxmlformats.org/officeDocument/2006/relationships/tags" Target="../tags/tag254.xml"/><Relationship Id="rId14" Type="http://schemas.openxmlformats.org/officeDocument/2006/relationships/tags" Target="../tags/tag253.xml"/><Relationship Id="rId13" Type="http://schemas.openxmlformats.org/officeDocument/2006/relationships/tags" Target="../tags/tag252.xml"/><Relationship Id="rId12" Type="http://schemas.openxmlformats.org/officeDocument/2006/relationships/tags" Target="../tags/tag251.xml"/><Relationship Id="rId11" Type="http://schemas.openxmlformats.org/officeDocument/2006/relationships/tags" Target="../tags/tag250.xml"/><Relationship Id="rId10" Type="http://schemas.openxmlformats.org/officeDocument/2006/relationships/tags" Target="../tags/tag249.xml"/><Relationship Id="rId1" Type="http://schemas.openxmlformats.org/officeDocument/2006/relationships/tags" Target="../tags/tag24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70.xml"/><Relationship Id="rId13" Type="http://schemas.openxmlformats.org/officeDocument/2006/relationships/tags" Target="../tags/tag269.xml"/><Relationship Id="rId12" Type="http://schemas.openxmlformats.org/officeDocument/2006/relationships/tags" Target="../tags/tag268.xml"/><Relationship Id="rId11" Type="http://schemas.openxmlformats.org/officeDocument/2006/relationships/tags" Target="../tags/tag267.xml"/><Relationship Id="rId10" Type="http://schemas.openxmlformats.org/officeDocument/2006/relationships/tags" Target="../tags/tag266.xml"/><Relationship Id="rId1" Type="http://schemas.openxmlformats.org/officeDocument/2006/relationships/tags" Target="../tags/tag25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3" Type="http://schemas.openxmlformats.org/officeDocument/2006/relationships/tags" Target="../tags/tag273.xml"/><Relationship Id="rId2" Type="http://schemas.openxmlformats.org/officeDocument/2006/relationships/tags" Target="../tags/tag27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4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93.xml"/><Relationship Id="rId8" Type="http://schemas.openxmlformats.org/officeDocument/2006/relationships/tags" Target="../tags/tag292.xml"/><Relationship Id="rId7" Type="http://schemas.openxmlformats.org/officeDocument/2006/relationships/tags" Target="../tags/tag291.xml"/><Relationship Id="rId6" Type="http://schemas.openxmlformats.org/officeDocument/2006/relationships/tags" Target="../tags/tag290.xml"/><Relationship Id="rId5" Type="http://schemas.openxmlformats.org/officeDocument/2006/relationships/tags" Target="../tags/tag289.xml"/><Relationship Id="rId4" Type="http://schemas.openxmlformats.org/officeDocument/2006/relationships/tags" Target="../tags/tag288.xml"/><Relationship Id="rId3" Type="http://schemas.openxmlformats.org/officeDocument/2006/relationships/tags" Target="../tags/tag287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8.xml"/><Relationship Id="rId23" Type="http://schemas.openxmlformats.org/officeDocument/2006/relationships/tags" Target="../tags/tag307.xml"/><Relationship Id="rId22" Type="http://schemas.openxmlformats.org/officeDocument/2006/relationships/tags" Target="../tags/tag306.xml"/><Relationship Id="rId21" Type="http://schemas.openxmlformats.org/officeDocument/2006/relationships/tags" Target="../tags/tag305.xml"/><Relationship Id="rId20" Type="http://schemas.openxmlformats.org/officeDocument/2006/relationships/tags" Target="../tags/tag304.xml"/><Relationship Id="rId2" Type="http://schemas.openxmlformats.org/officeDocument/2006/relationships/tags" Target="../tags/tag286.xml"/><Relationship Id="rId19" Type="http://schemas.openxmlformats.org/officeDocument/2006/relationships/tags" Target="../tags/tag303.xml"/><Relationship Id="rId18" Type="http://schemas.openxmlformats.org/officeDocument/2006/relationships/tags" Target="../tags/tag302.xml"/><Relationship Id="rId17" Type="http://schemas.openxmlformats.org/officeDocument/2006/relationships/tags" Target="../tags/tag301.xml"/><Relationship Id="rId16" Type="http://schemas.openxmlformats.org/officeDocument/2006/relationships/tags" Target="../tags/tag300.xml"/><Relationship Id="rId15" Type="http://schemas.openxmlformats.org/officeDocument/2006/relationships/tags" Target="../tags/tag299.xml"/><Relationship Id="rId14" Type="http://schemas.openxmlformats.org/officeDocument/2006/relationships/tags" Target="../tags/tag298.xml"/><Relationship Id="rId13" Type="http://schemas.openxmlformats.org/officeDocument/2006/relationships/tags" Target="../tags/tag297.xml"/><Relationship Id="rId12" Type="http://schemas.openxmlformats.org/officeDocument/2006/relationships/tags" Target="../tags/tag296.xml"/><Relationship Id="rId11" Type="http://schemas.openxmlformats.org/officeDocument/2006/relationships/tags" Target="../tags/tag295.xml"/><Relationship Id="rId10" Type="http://schemas.openxmlformats.org/officeDocument/2006/relationships/tags" Target="../tags/tag294.xml"/><Relationship Id="rId1" Type="http://schemas.openxmlformats.org/officeDocument/2006/relationships/tags" Target="../tags/tag285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17.xml"/><Relationship Id="rId8" Type="http://schemas.openxmlformats.org/officeDocument/2006/relationships/tags" Target="../tags/tag316.xml"/><Relationship Id="rId7" Type="http://schemas.openxmlformats.org/officeDocument/2006/relationships/tags" Target="../tags/tag315.x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3.xml"/><Relationship Id="rId44" Type="http://schemas.openxmlformats.org/officeDocument/2006/relationships/tags" Target="../tags/tag352.xml"/><Relationship Id="rId43" Type="http://schemas.openxmlformats.org/officeDocument/2006/relationships/tags" Target="../tags/tag351.xml"/><Relationship Id="rId42" Type="http://schemas.openxmlformats.org/officeDocument/2006/relationships/tags" Target="../tags/tag350.xml"/><Relationship Id="rId41" Type="http://schemas.openxmlformats.org/officeDocument/2006/relationships/tags" Target="../tags/tag349.xml"/><Relationship Id="rId40" Type="http://schemas.openxmlformats.org/officeDocument/2006/relationships/tags" Target="../tags/tag348.xml"/><Relationship Id="rId4" Type="http://schemas.openxmlformats.org/officeDocument/2006/relationships/tags" Target="../tags/tag312.xml"/><Relationship Id="rId39" Type="http://schemas.openxmlformats.org/officeDocument/2006/relationships/tags" Target="../tags/tag347.xml"/><Relationship Id="rId38" Type="http://schemas.openxmlformats.org/officeDocument/2006/relationships/tags" Target="../tags/tag346.xml"/><Relationship Id="rId37" Type="http://schemas.openxmlformats.org/officeDocument/2006/relationships/tags" Target="../tags/tag345.xml"/><Relationship Id="rId36" Type="http://schemas.openxmlformats.org/officeDocument/2006/relationships/tags" Target="../tags/tag344.xml"/><Relationship Id="rId35" Type="http://schemas.openxmlformats.org/officeDocument/2006/relationships/tags" Target="../tags/tag343.xml"/><Relationship Id="rId34" Type="http://schemas.openxmlformats.org/officeDocument/2006/relationships/tags" Target="../tags/tag342.xml"/><Relationship Id="rId33" Type="http://schemas.openxmlformats.org/officeDocument/2006/relationships/tags" Target="../tags/tag341.xml"/><Relationship Id="rId32" Type="http://schemas.openxmlformats.org/officeDocument/2006/relationships/tags" Target="../tags/tag340.xml"/><Relationship Id="rId31" Type="http://schemas.openxmlformats.org/officeDocument/2006/relationships/tags" Target="../tags/tag339.xml"/><Relationship Id="rId30" Type="http://schemas.openxmlformats.org/officeDocument/2006/relationships/tags" Target="../tags/tag338.xml"/><Relationship Id="rId3" Type="http://schemas.openxmlformats.org/officeDocument/2006/relationships/tags" Target="../tags/tag311.xml"/><Relationship Id="rId29" Type="http://schemas.openxmlformats.org/officeDocument/2006/relationships/tags" Target="../tags/tag337.xml"/><Relationship Id="rId28" Type="http://schemas.openxmlformats.org/officeDocument/2006/relationships/tags" Target="../tags/tag336.xml"/><Relationship Id="rId27" Type="http://schemas.openxmlformats.org/officeDocument/2006/relationships/tags" Target="../tags/tag335.xml"/><Relationship Id="rId26" Type="http://schemas.openxmlformats.org/officeDocument/2006/relationships/tags" Target="../tags/tag334.xml"/><Relationship Id="rId25" Type="http://schemas.openxmlformats.org/officeDocument/2006/relationships/tags" Target="../tags/tag333.xml"/><Relationship Id="rId24" Type="http://schemas.openxmlformats.org/officeDocument/2006/relationships/tags" Target="../tags/tag332.xml"/><Relationship Id="rId23" Type="http://schemas.openxmlformats.org/officeDocument/2006/relationships/tags" Target="../tags/tag331.xml"/><Relationship Id="rId22" Type="http://schemas.openxmlformats.org/officeDocument/2006/relationships/tags" Target="../tags/tag330.xml"/><Relationship Id="rId21" Type="http://schemas.openxmlformats.org/officeDocument/2006/relationships/tags" Target="../tags/tag329.xml"/><Relationship Id="rId20" Type="http://schemas.openxmlformats.org/officeDocument/2006/relationships/tags" Target="../tags/tag328.xml"/><Relationship Id="rId2" Type="http://schemas.openxmlformats.org/officeDocument/2006/relationships/tags" Target="../tags/tag310.xml"/><Relationship Id="rId19" Type="http://schemas.openxmlformats.org/officeDocument/2006/relationships/tags" Target="../tags/tag327.xml"/><Relationship Id="rId18" Type="http://schemas.openxmlformats.org/officeDocument/2006/relationships/tags" Target="../tags/tag326.xml"/><Relationship Id="rId17" Type="http://schemas.openxmlformats.org/officeDocument/2006/relationships/tags" Target="../tags/tag325.xml"/><Relationship Id="rId16" Type="http://schemas.openxmlformats.org/officeDocument/2006/relationships/tags" Target="../tags/tag324.xml"/><Relationship Id="rId15" Type="http://schemas.openxmlformats.org/officeDocument/2006/relationships/tags" Target="../tags/tag323.xml"/><Relationship Id="rId14" Type="http://schemas.openxmlformats.org/officeDocument/2006/relationships/tags" Target="../tags/tag322.xml"/><Relationship Id="rId13" Type="http://schemas.openxmlformats.org/officeDocument/2006/relationships/tags" Target="../tags/tag321.xml"/><Relationship Id="rId12" Type="http://schemas.openxmlformats.org/officeDocument/2006/relationships/tags" Target="../tags/tag320.xml"/><Relationship Id="rId11" Type="http://schemas.openxmlformats.org/officeDocument/2006/relationships/tags" Target="../tags/tag319.xml"/><Relationship Id="rId10" Type="http://schemas.openxmlformats.org/officeDocument/2006/relationships/tags" Target="../tags/tag318.xml"/><Relationship Id="rId1" Type="http://schemas.openxmlformats.org/officeDocument/2006/relationships/tags" Target="../tags/tag30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5.xml"/><Relationship Id="rId1" Type="http://schemas.openxmlformats.org/officeDocument/2006/relationships/tags" Target="../tags/tag35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7.xml"/><Relationship Id="rId1" Type="http://schemas.openxmlformats.org/officeDocument/2006/relationships/tags" Target="../tags/tag35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tags" Target="../tags/tag360.xml"/><Relationship Id="rId30" Type="http://schemas.openxmlformats.org/officeDocument/2006/relationships/notesSlide" Target="../notesSlides/notesSlide1.xml"/><Relationship Id="rId3" Type="http://schemas.openxmlformats.org/officeDocument/2006/relationships/tags" Target="../tags/tag359.xml"/><Relationship Id="rId29" Type="http://schemas.openxmlformats.org/officeDocument/2006/relationships/slideLayout" Target="../slideLayouts/slideLayout2.xml"/><Relationship Id="rId28" Type="http://schemas.openxmlformats.org/officeDocument/2006/relationships/tags" Target="../tags/tag382.xml"/><Relationship Id="rId27" Type="http://schemas.openxmlformats.org/officeDocument/2006/relationships/tags" Target="../tags/tag381.xml"/><Relationship Id="rId26" Type="http://schemas.openxmlformats.org/officeDocument/2006/relationships/tags" Target="../tags/tag380.xml"/><Relationship Id="rId25" Type="http://schemas.openxmlformats.org/officeDocument/2006/relationships/tags" Target="../tags/tag379.xml"/><Relationship Id="rId24" Type="http://schemas.openxmlformats.org/officeDocument/2006/relationships/tags" Target="../tags/tag378.xml"/><Relationship Id="rId23" Type="http://schemas.openxmlformats.org/officeDocument/2006/relationships/tags" Target="../tags/tag377.xml"/><Relationship Id="rId22" Type="http://schemas.openxmlformats.org/officeDocument/2006/relationships/tags" Target="../tags/tag376.xml"/><Relationship Id="rId21" Type="http://schemas.openxmlformats.org/officeDocument/2006/relationships/tags" Target="../tags/tag375.xml"/><Relationship Id="rId20" Type="http://schemas.openxmlformats.org/officeDocument/2006/relationships/tags" Target="../tags/tag374.xml"/><Relationship Id="rId2" Type="http://schemas.openxmlformats.org/officeDocument/2006/relationships/tags" Target="../tags/tag358.xml"/><Relationship Id="rId19" Type="http://schemas.openxmlformats.org/officeDocument/2006/relationships/tags" Target="../tags/tag373.xml"/><Relationship Id="rId18" Type="http://schemas.openxmlformats.org/officeDocument/2006/relationships/tags" Target="../tags/tag372.xml"/><Relationship Id="rId17" Type="http://schemas.openxmlformats.org/officeDocument/2006/relationships/tags" Target="../tags/tag371.xml"/><Relationship Id="rId16" Type="http://schemas.openxmlformats.org/officeDocument/2006/relationships/tags" Target="../tags/tag370.xml"/><Relationship Id="rId15" Type="http://schemas.openxmlformats.org/officeDocument/2006/relationships/tags" Target="../tags/tag369.xml"/><Relationship Id="rId14" Type="http://schemas.openxmlformats.org/officeDocument/2006/relationships/tags" Target="../tags/tag368.xml"/><Relationship Id="rId13" Type="http://schemas.openxmlformats.org/officeDocument/2006/relationships/tags" Target="../tags/tag367.xml"/><Relationship Id="rId12" Type="http://schemas.openxmlformats.org/officeDocument/2006/relationships/tags" Target="../tags/tag366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391.xml"/><Relationship Id="rId8" Type="http://schemas.openxmlformats.org/officeDocument/2006/relationships/tags" Target="../tags/tag390.xml"/><Relationship Id="rId7" Type="http://schemas.openxmlformats.org/officeDocument/2006/relationships/tags" Target="../tags/tag389.xml"/><Relationship Id="rId6" Type="http://schemas.openxmlformats.org/officeDocument/2006/relationships/tags" Target="../tags/tag388.xml"/><Relationship Id="rId5" Type="http://schemas.openxmlformats.org/officeDocument/2006/relationships/tags" Target="../tags/tag387.xml"/><Relationship Id="rId4" Type="http://schemas.openxmlformats.org/officeDocument/2006/relationships/tags" Target="../tags/tag386.xml"/><Relationship Id="rId3" Type="http://schemas.openxmlformats.org/officeDocument/2006/relationships/tags" Target="../tags/tag385.xml"/><Relationship Id="rId2" Type="http://schemas.openxmlformats.org/officeDocument/2006/relationships/tags" Target="../tags/tag384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93.xml"/><Relationship Id="rId10" Type="http://schemas.openxmlformats.org/officeDocument/2006/relationships/tags" Target="../tags/tag392.xml"/><Relationship Id="rId1" Type="http://schemas.openxmlformats.org/officeDocument/2006/relationships/tags" Target="../tags/tag383.xml"/></Relationships>
</file>

<file path=ppt/slides/_rels/slide25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85.xml"/><Relationship Id="rId92" Type="http://schemas.openxmlformats.org/officeDocument/2006/relationships/tags" Target="../tags/tag484.xml"/><Relationship Id="rId91" Type="http://schemas.openxmlformats.org/officeDocument/2006/relationships/tags" Target="../tags/tag483.xml"/><Relationship Id="rId90" Type="http://schemas.openxmlformats.org/officeDocument/2006/relationships/tags" Target="../tags/tag482.xml"/><Relationship Id="rId9" Type="http://schemas.openxmlformats.org/officeDocument/2006/relationships/tags" Target="../tags/tag401.xml"/><Relationship Id="rId89" Type="http://schemas.openxmlformats.org/officeDocument/2006/relationships/tags" Target="../tags/tag481.xml"/><Relationship Id="rId88" Type="http://schemas.openxmlformats.org/officeDocument/2006/relationships/tags" Target="../tags/tag480.xml"/><Relationship Id="rId87" Type="http://schemas.openxmlformats.org/officeDocument/2006/relationships/tags" Target="../tags/tag479.xml"/><Relationship Id="rId86" Type="http://schemas.openxmlformats.org/officeDocument/2006/relationships/tags" Target="../tags/tag478.xml"/><Relationship Id="rId85" Type="http://schemas.openxmlformats.org/officeDocument/2006/relationships/tags" Target="../tags/tag477.xml"/><Relationship Id="rId84" Type="http://schemas.openxmlformats.org/officeDocument/2006/relationships/tags" Target="../tags/tag476.xml"/><Relationship Id="rId83" Type="http://schemas.openxmlformats.org/officeDocument/2006/relationships/tags" Target="../tags/tag475.xml"/><Relationship Id="rId82" Type="http://schemas.openxmlformats.org/officeDocument/2006/relationships/tags" Target="../tags/tag474.xml"/><Relationship Id="rId81" Type="http://schemas.openxmlformats.org/officeDocument/2006/relationships/tags" Target="../tags/tag473.xml"/><Relationship Id="rId80" Type="http://schemas.openxmlformats.org/officeDocument/2006/relationships/tags" Target="../tags/tag472.xml"/><Relationship Id="rId8" Type="http://schemas.openxmlformats.org/officeDocument/2006/relationships/tags" Target="../tags/tag400.xml"/><Relationship Id="rId79" Type="http://schemas.openxmlformats.org/officeDocument/2006/relationships/tags" Target="../tags/tag471.xml"/><Relationship Id="rId78" Type="http://schemas.openxmlformats.org/officeDocument/2006/relationships/tags" Target="../tags/tag470.xml"/><Relationship Id="rId77" Type="http://schemas.openxmlformats.org/officeDocument/2006/relationships/tags" Target="../tags/tag469.xml"/><Relationship Id="rId76" Type="http://schemas.openxmlformats.org/officeDocument/2006/relationships/tags" Target="../tags/tag468.xml"/><Relationship Id="rId75" Type="http://schemas.openxmlformats.org/officeDocument/2006/relationships/tags" Target="../tags/tag467.xml"/><Relationship Id="rId74" Type="http://schemas.openxmlformats.org/officeDocument/2006/relationships/tags" Target="../tags/tag466.xml"/><Relationship Id="rId73" Type="http://schemas.openxmlformats.org/officeDocument/2006/relationships/tags" Target="../tags/tag465.xml"/><Relationship Id="rId72" Type="http://schemas.openxmlformats.org/officeDocument/2006/relationships/tags" Target="../tags/tag464.xml"/><Relationship Id="rId71" Type="http://schemas.openxmlformats.org/officeDocument/2006/relationships/tags" Target="../tags/tag463.xml"/><Relationship Id="rId70" Type="http://schemas.openxmlformats.org/officeDocument/2006/relationships/tags" Target="../tags/tag462.xml"/><Relationship Id="rId7" Type="http://schemas.openxmlformats.org/officeDocument/2006/relationships/tags" Target="../tags/tag399.xml"/><Relationship Id="rId69" Type="http://schemas.openxmlformats.org/officeDocument/2006/relationships/tags" Target="../tags/tag461.xml"/><Relationship Id="rId68" Type="http://schemas.openxmlformats.org/officeDocument/2006/relationships/tags" Target="../tags/tag460.xml"/><Relationship Id="rId67" Type="http://schemas.openxmlformats.org/officeDocument/2006/relationships/tags" Target="../tags/tag459.xml"/><Relationship Id="rId66" Type="http://schemas.openxmlformats.org/officeDocument/2006/relationships/tags" Target="../tags/tag458.xml"/><Relationship Id="rId65" Type="http://schemas.openxmlformats.org/officeDocument/2006/relationships/tags" Target="../tags/tag457.xml"/><Relationship Id="rId64" Type="http://schemas.openxmlformats.org/officeDocument/2006/relationships/tags" Target="../tags/tag456.xml"/><Relationship Id="rId63" Type="http://schemas.openxmlformats.org/officeDocument/2006/relationships/tags" Target="../tags/tag455.xml"/><Relationship Id="rId62" Type="http://schemas.openxmlformats.org/officeDocument/2006/relationships/tags" Target="../tags/tag454.xml"/><Relationship Id="rId61" Type="http://schemas.openxmlformats.org/officeDocument/2006/relationships/tags" Target="../tags/tag453.xml"/><Relationship Id="rId60" Type="http://schemas.openxmlformats.org/officeDocument/2006/relationships/tags" Target="../tags/tag452.xml"/><Relationship Id="rId6" Type="http://schemas.openxmlformats.org/officeDocument/2006/relationships/tags" Target="../tags/tag398.xml"/><Relationship Id="rId59" Type="http://schemas.openxmlformats.org/officeDocument/2006/relationships/tags" Target="../tags/tag451.xml"/><Relationship Id="rId58" Type="http://schemas.openxmlformats.org/officeDocument/2006/relationships/tags" Target="../tags/tag450.xml"/><Relationship Id="rId57" Type="http://schemas.openxmlformats.org/officeDocument/2006/relationships/tags" Target="../tags/tag449.xml"/><Relationship Id="rId56" Type="http://schemas.openxmlformats.org/officeDocument/2006/relationships/tags" Target="../tags/tag448.xml"/><Relationship Id="rId55" Type="http://schemas.openxmlformats.org/officeDocument/2006/relationships/tags" Target="../tags/tag447.xml"/><Relationship Id="rId54" Type="http://schemas.openxmlformats.org/officeDocument/2006/relationships/tags" Target="../tags/tag446.xml"/><Relationship Id="rId53" Type="http://schemas.openxmlformats.org/officeDocument/2006/relationships/tags" Target="../tags/tag445.xml"/><Relationship Id="rId52" Type="http://schemas.openxmlformats.org/officeDocument/2006/relationships/tags" Target="../tags/tag444.xml"/><Relationship Id="rId51" Type="http://schemas.openxmlformats.org/officeDocument/2006/relationships/tags" Target="../tags/tag443.xml"/><Relationship Id="rId50" Type="http://schemas.openxmlformats.org/officeDocument/2006/relationships/tags" Target="../tags/tag442.xml"/><Relationship Id="rId5" Type="http://schemas.openxmlformats.org/officeDocument/2006/relationships/tags" Target="../tags/tag397.xml"/><Relationship Id="rId49" Type="http://schemas.openxmlformats.org/officeDocument/2006/relationships/tags" Target="../tags/tag441.xml"/><Relationship Id="rId48" Type="http://schemas.openxmlformats.org/officeDocument/2006/relationships/tags" Target="../tags/tag440.xml"/><Relationship Id="rId47" Type="http://schemas.openxmlformats.org/officeDocument/2006/relationships/tags" Target="../tags/tag439.xml"/><Relationship Id="rId46" Type="http://schemas.openxmlformats.org/officeDocument/2006/relationships/tags" Target="../tags/tag438.xml"/><Relationship Id="rId45" Type="http://schemas.openxmlformats.org/officeDocument/2006/relationships/tags" Target="../tags/tag437.xml"/><Relationship Id="rId44" Type="http://schemas.openxmlformats.org/officeDocument/2006/relationships/tags" Target="../tags/tag436.xml"/><Relationship Id="rId43" Type="http://schemas.openxmlformats.org/officeDocument/2006/relationships/tags" Target="../tags/tag435.xml"/><Relationship Id="rId42" Type="http://schemas.openxmlformats.org/officeDocument/2006/relationships/tags" Target="../tags/tag434.xml"/><Relationship Id="rId41" Type="http://schemas.openxmlformats.org/officeDocument/2006/relationships/tags" Target="../tags/tag433.xml"/><Relationship Id="rId40" Type="http://schemas.openxmlformats.org/officeDocument/2006/relationships/tags" Target="../tags/tag432.xml"/><Relationship Id="rId4" Type="http://schemas.openxmlformats.org/officeDocument/2006/relationships/tags" Target="../tags/tag396.xml"/><Relationship Id="rId39" Type="http://schemas.openxmlformats.org/officeDocument/2006/relationships/tags" Target="../tags/tag431.xml"/><Relationship Id="rId38" Type="http://schemas.openxmlformats.org/officeDocument/2006/relationships/tags" Target="../tags/tag430.xml"/><Relationship Id="rId37" Type="http://schemas.openxmlformats.org/officeDocument/2006/relationships/tags" Target="../tags/tag429.xml"/><Relationship Id="rId36" Type="http://schemas.openxmlformats.org/officeDocument/2006/relationships/tags" Target="../tags/tag428.xml"/><Relationship Id="rId35" Type="http://schemas.openxmlformats.org/officeDocument/2006/relationships/tags" Target="../tags/tag427.xml"/><Relationship Id="rId34" Type="http://schemas.openxmlformats.org/officeDocument/2006/relationships/tags" Target="../tags/tag426.xml"/><Relationship Id="rId33" Type="http://schemas.openxmlformats.org/officeDocument/2006/relationships/tags" Target="../tags/tag425.xml"/><Relationship Id="rId32" Type="http://schemas.openxmlformats.org/officeDocument/2006/relationships/tags" Target="../tags/tag424.xml"/><Relationship Id="rId31" Type="http://schemas.openxmlformats.org/officeDocument/2006/relationships/tags" Target="../tags/tag423.xml"/><Relationship Id="rId30" Type="http://schemas.openxmlformats.org/officeDocument/2006/relationships/tags" Target="../tags/tag422.xml"/><Relationship Id="rId3" Type="http://schemas.openxmlformats.org/officeDocument/2006/relationships/tags" Target="../tags/tag395.xml"/><Relationship Id="rId29" Type="http://schemas.openxmlformats.org/officeDocument/2006/relationships/tags" Target="../tags/tag421.xml"/><Relationship Id="rId28" Type="http://schemas.openxmlformats.org/officeDocument/2006/relationships/tags" Target="../tags/tag420.xml"/><Relationship Id="rId27" Type="http://schemas.openxmlformats.org/officeDocument/2006/relationships/tags" Target="../tags/tag419.xml"/><Relationship Id="rId26" Type="http://schemas.openxmlformats.org/officeDocument/2006/relationships/tags" Target="../tags/tag418.xml"/><Relationship Id="rId25" Type="http://schemas.openxmlformats.org/officeDocument/2006/relationships/tags" Target="../tags/tag417.xml"/><Relationship Id="rId24" Type="http://schemas.openxmlformats.org/officeDocument/2006/relationships/tags" Target="../tags/tag416.xml"/><Relationship Id="rId23" Type="http://schemas.openxmlformats.org/officeDocument/2006/relationships/tags" Target="../tags/tag415.xml"/><Relationship Id="rId22" Type="http://schemas.openxmlformats.org/officeDocument/2006/relationships/tags" Target="../tags/tag414.xml"/><Relationship Id="rId21" Type="http://schemas.openxmlformats.org/officeDocument/2006/relationships/tags" Target="../tags/tag413.xml"/><Relationship Id="rId20" Type="http://schemas.openxmlformats.org/officeDocument/2006/relationships/tags" Target="../tags/tag412.xml"/><Relationship Id="rId2" Type="http://schemas.openxmlformats.org/officeDocument/2006/relationships/tags" Target="../tags/tag394.xml"/><Relationship Id="rId19" Type="http://schemas.openxmlformats.org/officeDocument/2006/relationships/tags" Target="../tags/tag411.xml"/><Relationship Id="rId18" Type="http://schemas.openxmlformats.org/officeDocument/2006/relationships/tags" Target="../tags/tag410.xml"/><Relationship Id="rId17" Type="http://schemas.openxmlformats.org/officeDocument/2006/relationships/tags" Target="../tags/tag409.xml"/><Relationship Id="rId16" Type="http://schemas.openxmlformats.org/officeDocument/2006/relationships/tags" Target="../tags/tag408.xml"/><Relationship Id="rId15" Type="http://schemas.openxmlformats.org/officeDocument/2006/relationships/tags" Target="../tags/tag407.xml"/><Relationship Id="rId14" Type="http://schemas.openxmlformats.org/officeDocument/2006/relationships/tags" Target="../tags/tag406.xml"/><Relationship Id="rId13" Type="http://schemas.openxmlformats.org/officeDocument/2006/relationships/tags" Target="../tags/tag405.xml"/><Relationship Id="rId12" Type="http://schemas.openxmlformats.org/officeDocument/2006/relationships/tags" Target="../tags/tag404.xml"/><Relationship Id="rId11" Type="http://schemas.openxmlformats.org/officeDocument/2006/relationships/tags" Target="../tags/tag403.xml"/><Relationship Id="rId10" Type="http://schemas.openxmlformats.org/officeDocument/2006/relationships/tags" Target="../tags/tag402.xml"/><Relationship Id="rId1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3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77.xml"/><Relationship Id="rId92" Type="http://schemas.openxmlformats.org/officeDocument/2006/relationships/tags" Target="../tags/tag576.xml"/><Relationship Id="rId91" Type="http://schemas.openxmlformats.org/officeDocument/2006/relationships/tags" Target="../tags/tag575.xml"/><Relationship Id="rId90" Type="http://schemas.openxmlformats.org/officeDocument/2006/relationships/tags" Target="../tags/tag574.xml"/><Relationship Id="rId9" Type="http://schemas.openxmlformats.org/officeDocument/2006/relationships/tags" Target="../tags/tag493.xml"/><Relationship Id="rId89" Type="http://schemas.openxmlformats.org/officeDocument/2006/relationships/tags" Target="../tags/tag573.xml"/><Relationship Id="rId88" Type="http://schemas.openxmlformats.org/officeDocument/2006/relationships/tags" Target="../tags/tag572.xml"/><Relationship Id="rId87" Type="http://schemas.openxmlformats.org/officeDocument/2006/relationships/tags" Target="../tags/tag571.xml"/><Relationship Id="rId86" Type="http://schemas.openxmlformats.org/officeDocument/2006/relationships/tags" Target="../tags/tag570.xml"/><Relationship Id="rId85" Type="http://schemas.openxmlformats.org/officeDocument/2006/relationships/tags" Target="../tags/tag569.xml"/><Relationship Id="rId84" Type="http://schemas.openxmlformats.org/officeDocument/2006/relationships/tags" Target="../tags/tag568.xml"/><Relationship Id="rId83" Type="http://schemas.openxmlformats.org/officeDocument/2006/relationships/tags" Target="../tags/tag567.xml"/><Relationship Id="rId82" Type="http://schemas.openxmlformats.org/officeDocument/2006/relationships/tags" Target="../tags/tag566.xml"/><Relationship Id="rId81" Type="http://schemas.openxmlformats.org/officeDocument/2006/relationships/tags" Target="../tags/tag565.xml"/><Relationship Id="rId80" Type="http://schemas.openxmlformats.org/officeDocument/2006/relationships/tags" Target="../tags/tag564.xml"/><Relationship Id="rId8" Type="http://schemas.openxmlformats.org/officeDocument/2006/relationships/tags" Target="../tags/tag492.xml"/><Relationship Id="rId79" Type="http://schemas.openxmlformats.org/officeDocument/2006/relationships/tags" Target="../tags/tag563.xml"/><Relationship Id="rId78" Type="http://schemas.openxmlformats.org/officeDocument/2006/relationships/tags" Target="../tags/tag562.xml"/><Relationship Id="rId77" Type="http://schemas.openxmlformats.org/officeDocument/2006/relationships/tags" Target="../tags/tag561.xml"/><Relationship Id="rId76" Type="http://schemas.openxmlformats.org/officeDocument/2006/relationships/tags" Target="../tags/tag560.xml"/><Relationship Id="rId75" Type="http://schemas.openxmlformats.org/officeDocument/2006/relationships/tags" Target="../tags/tag559.xml"/><Relationship Id="rId74" Type="http://schemas.openxmlformats.org/officeDocument/2006/relationships/tags" Target="../tags/tag558.xml"/><Relationship Id="rId73" Type="http://schemas.openxmlformats.org/officeDocument/2006/relationships/tags" Target="../tags/tag557.xml"/><Relationship Id="rId72" Type="http://schemas.openxmlformats.org/officeDocument/2006/relationships/tags" Target="../tags/tag556.xml"/><Relationship Id="rId71" Type="http://schemas.openxmlformats.org/officeDocument/2006/relationships/tags" Target="../tags/tag555.xml"/><Relationship Id="rId70" Type="http://schemas.openxmlformats.org/officeDocument/2006/relationships/tags" Target="../tags/tag554.xml"/><Relationship Id="rId7" Type="http://schemas.openxmlformats.org/officeDocument/2006/relationships/tags" Target="../tags/tag491.xml"/><Relationship Id="rId69" Type="http://schemas.openxmlformats.org/officeDocument/2006/relationships/tags" Target="../tags/tag553.xml"/><Relationship Id="rId68" Type="http://schemas.openxmlformats.org/officeDocument/2006/relationships/tags" Target="../tags/tag552.xml"/><Relationship Id="rId67" Type="http://schemas.openxmlformats.org/officeDocument/2006/relationships/tags" Target="../tags/tag551.xml"/><Relationship Id="rId66" Type="http://schemas.openxmlformats.org/officeDocument/2006/relationships/tags" Target="../tags/tag550.xml"/><Relationship Id="rId65" Type="http://schemas.openxmlformats.org/officeDocument/2006/relationships/tags" Target="../tags/tag549.xml"/><Relationship Id="rId64" Type="http://schemas.openxmlformats.org/officeDocument/2006/relationships/tags" Target="../tags/tag548.xml"/><Relationship Id="rId63" Type="http://schemas.openxmlformats.org/officeDocument/2006/relationships/tags" Target="../tags/tag547.xml"/><Relationship Id="rId62" Type="http://schemas.openxmlformats.org/officeDocument/2006/relationships/tags" Target="../tags/tag546.xml"/><Relationship Id="rId61" Type="http://schemas.openxmlformats.org/officeDocument/2006/relationships/tags" Target="../tags/tag545.xml"/><Relationship Id="rId60" Type="http://schemas.openxmlformats.org/officeDocument/2006/relationships/tags" Target="../tags/tag544.xml"/><Relationship Id="rId6" Type="http://schemas.openxmlformats.org/officeDocument/2006/relationships/tags" Target="../tags/tag490.xml"/><Relationship Id="rId59" Type="http://schemas.openxmlformats.org/officeDocument/2006/relationships/tags" Target="../tags/tag543.xml"/><Relationship Id="rId58" Type="http://schemas.openxmlformats.org/officeDocument/2006/relationships/tags" Target="../tags/tag542.xml"/><Relationship Id="rId57" Type="http://schemas.openxmlformats.org/officeDocument/2006/relationships/tags" Target="../tags/tag541.xml"/><Relationship Id="rId56" Type="http://schemas.openxmlformats.org/officeDocument/2006/relationships/tags" Target="../tags/tag540.xml"/><Relationship Id="rId55" Type="http://schemas.openxmlformats.org/officeDocument/2006/relationships/tags" Target="../tags/tag539.xml"/><Relationship Id="rId54" Type="http://schemas.openxmlformats.org/officeDocument/2006/relationships/tags" Target="../tags/tag538.xml"/><Relationship Id="rId53" Type="http://schemas.openxmlformats.org/officeDocument/2006/relationships/tags" Target="../tags/tag537.xml"/><Relationship Id="rId52" Type="http://schemas.openxmlformats.org/officeDocument/2006/relationships/tags" Target="../tags/tag536.xml"/><Relationship Id="rId51" Type="http://schemas.openxmlformats.org/officeDocument/2006/relationships/tags" Target="../tags/tag535.xml"/><Relationship Id="rId50" Type="http://schemas.openxmlformats.org/officeDocument/2006/relationships/tags" Target="../tags/tag534.xml"/><Relationship Id="rId5" Type="http://schemas.openxmlformats.org/officeDocument/2006/relationships/tags" Target="../tags/tag489.xml"/><Relationship Id="rId49" Type="http://schemas.openxmlformats.org/officeDocument/2006/relationships/tags" Target="../tags/tag533.xml"/><Relationship Id="rId48" Type="http://schemas.openxmlformats.org/officeDocument/2006/relationships/tags" Target="../tags/tag532.xml"/><Relationship Id="rId47" Type="http://schemas.openxmlformats.org/officeDocument/2006/relationships/tags" Target="../tags/tag531.xml"/><Relationship Id="rId46" Type="http://schemas.openxmlformats.org/officeDocument/2006/relationships/tags" Target="../tags/tag530.xml"/><Relationship Id="rId45" Type="http://schemas.openxmlformats.org/officeDocument/2006/relationships/tags" Target="../tags/tag529.xml"/><Relationship Id="rId44" Type="http://schemas.openxmlformats.org/officeDocument/2006/relationships/tags" Target="../tags/tag528.xml"/><Relationship Id="rId43" Type="http://schemas.openxmlformats.org/officeDocument/2006/relationships/tags" Target="../tags/tag527.xml"/><Relationship Id="rId42" Type="http://schemas.openxmlformats.org/officeDocument/2006/relationships/tags" Target="../tags/tag526.xml"/><Relationship Id="rId41" Type="http://schemas.openxmlformats.org/officeDocument/2006/relationships/tags" Target="../tags/tag525.xml"/><Relationship Id="rId40" Type="http://schemas.openxmlformats.org/officeDocument/2006/relationships/tags" Target="../tags/tag524.xml"/><Relationship Id="rId4" Type="http://schemas.openxmlformats.org/officeDocument/2006/relationships/tags" Target="../tags/tag488.xml"/><Relationship Id="rId39" Type="http://schemas.openxmlformats.org/officeDocument/2006/relationships/tags" Target="../tags/tag523.xml"/><Relationship Id="rId38" Type="http://schemas.openxmlformats.org/officeDocument/2006/relationships/tags" Target="../tags/tag522.xml"/><Relationship Id="rId37" Type="http://schemas.openxmlformats.org/officeDocument/2006/relationships/tags" Target="../tags/tag521.xml"/><Relationship Id="rId36" Type="http://schemas.openxmlformats.org/officeDocument/2006/relationships/tags" Target="../tags/tag520.xml"/><Relationship Id="rId35" Type="http://schemas.openxmlformats.org/officeDocument/2006/relationships/tags" Target="../tags/tag519.xml"/><Relationship Id="rId34" Type="http://schemas.openxmlformats.org/officeDocument/2006/relationships/tags" Target="../tags/tag518.xml"/><Relationship Id="rId33" Type="http://schemas.openxmlformats.org/officeDocument/2006/relationships/tags" Target="../tags/tag517.xml"/><Relationship Id="rId32" Type="http://schemas.openxmlformats.org/officeDocument/2006/relationships/tags" Target="../tags/tag516.xml"/><Relationship Id="rId31" Type="http://schemas.openxmlformats.org/officeDocument/2006/relationships/tags" Target="../tags/tag515.xml"/><Relationship Id="rId30" Type="http://schemas.openxmlformats.org/officeDocument/2006/relationships/tags" Target="../tags/tag514.xml"/><Relationship Id="rId3" Type="http://schemas.openxmlformats.org/officeDocument/2006/relationships/tags" Target="../tags/tag487.xml"/><Relationship Id="rId29" Type="http://schemas.openxmlformats.org/officeDocument/2006/relationships/tags" Target="../tags/tag513.xml"/><Relationship Id="rId28" Type="http://schemas.openxmlformats.org/officeDocument/2006/relationships/tags" Target="../tags/tag512.xml"/><Relationship Id="rId27" Type="http://schemas.openxmlformats.org/officeDocument/2006/relationships/tags" Target="../tags/tag511.xml"/><Relationship Id="rId26" Type="http://schemas.openxmlformats.org/officeDocument/2006/relationships/tags" Target="../tags/tag510.xml"/><Relationship Id="rId25" Type="http://schemas.openxmlformats.org/officeDocument/2006/relationships/tags" Target="../tags/tag509.xml"/><Relationship Id="rId24" Type="http://schemas.openxmlformats.org/officeDocument/2006/relationships/tags" Target="../tags/tag508.xml"/><Relationship Id="rId23" Type="http://schemas.openxmlformats.org/officeDocument/2006/relationships/tags" Target="../tags/tag507.xml"/><Relationship Id="rId22" Type="http://schemas.openxmlformats.org/officeDocument/2006/relationships/tags" Target="../tags/tag506.xml"/><Relationship Id="rId21" Type="http://schemas.openxmlformats.org/officeDocument/2006/relationships/tags" Target="../tags/tag505.xml"/><Relationship Id="rId20" Type="http://schemas.openxmlformats.org/officeDocument/2006/relationships/tags" Target="../tags/tag504.xml"/><Relationship Id="rId2" Type="http://schemas.openxmlformats.org/officeDocument/2006/relationships/tags" Target="../tags/tag486.xml"/><Relationship Id="rId19" Type="http://schemas.openxmlformats.org/officeDocument/2006/relationships/tags" Target="../tags/tag503.xml"/><Relationship Id="rId18" Type="http://schemas.openxmlformats.org/officeDocument/2006/relationships/tags" Target="../tags/tag502.xml"/><Relationship Id="rId17" Type="http://schemas.openxmlformats.org/officeDocument/2006/relationships/tags" Target="../tags/tag501.xml"/><Relationship Id="rId16" Type="http://schemas.openxmlformats.org/officeDocument/2006/relationships/tags" Target="../tags/tag500.xml"/><Relationship Id="rId15" Type="http://schemas.openxmlformats.org/officeDocument/2006/relationships/tags" Target="../tags/tag499.xml"/><Relationship Id="rId14" Type="http://schemas.openxmlformats.org/officeDocument/2006/relationships/tags" Target="../tags/tag498.xml"/><Relationship Id="rId13" Type="http://schemas.openxmlformats.org/officeDocument/2006/relationships/tags" Target="../tags/tag497.xml"/><Relationship Id="rId12" Type="http://schemas.openxmlformats.org/officeDocument/2006/relationships/tags" Target="../tags/tag496.xml"/><Relationship Id="rId11" Type="http://schemas.openxmlformats.org/officeDocument/2006/relationships/tags" Target="../tags/tag495.xml"/><Relationship Id="rId10" Type="http://schemas.openxmlformats.org/officeDocument/2006/relationships/tags" Target="../tags/tag494.xml"/><Relationship Id="rId1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4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669.xml"/><Relationship Id="rId92" Type="http://schemas.openxmlformats.org/officeDocument/2006/relationships/tags" Target="../tags/tag668.xml"/><Relationship Id="rId91" Type="http://schemas.openxmlformats.org/officeDocument/2006/relationships/tags" Target="../tags/tag667.xml"/><Relationship Id="rId90" Type="http://schemas.openxmlformats.org/officeDocument/2006/relationships/tags" Target="../tags/tag666.xml"/><Relationship Id="rId9" Type="http://schemas.openxmlformats.org/officeDocument/2006/relationships/tags" Target="../tags/tag585.xml"/><Relationship Id="rId89" Type="http://schemas.openxmlformats.org/officeDocument/2006/relationships/tags" Target="../tags/tag665.xml"/><Relationship Id="rId88" Type="http://schemas.openxmlformats.org/officeDocument/2006/relationships/tags" Target="../tags/tag664.xml"/><Relationship Id="rId87" Type="http://schemas.openxmlformats.org/officeDocument/2006/relationships/tags" Target="../tags/tag663.xml"/><Relationship Id="rId86" Type="http://schemas.openxmlformats.org/officeDocument/2006/relationships/tags" Target="../tags/tag662.xml"/><Relationship Id="rId85" Type="http://schemas.openxmlformats.org/officeDocument/2006/relationships/tags" Target="../tags/tag661.xml"/><Relationship Id="rId84" Type="http://schemas.openxmlformats.org/officeDocument/2006/relationships/tags" Target="../tags/tag660.xml"/><Relationship Id="rId83" Type="http://schemas.openxmlformats.org/officeDocument/2006/relationships/tags" Target="../tags/tag659.xml"/><Relationship Id="rId82" Type="http://schemas.openxmlformats.org/officeDocument/2006/relationships/tags" Target="../tags/tag658.xml"/><Relationship Id="rId81" Type="http://schemas.openxmlformats.org/officeDocument/2006/relationships/tags" Target="../tags/tag657.xml"/><Relationship Id="rId80" Type="http://schemas.openxmlformats.org/officeDocument/2006/relationships/tags" Target="../tags/tag656.xml"/><Relationship Id="rId8" Type="http://schemas.openxmlformats.org/officeDocument/2006/relationships/tags" Target="../tags/tag584.xml"/><Relationship Id="rId79" Type="http://schemas.openxmlformats.org/officeDocument/2006/relationships/tags" Target="../tags/tag655.xml"/><Relationship Id="rId78" Type="http://schemas.openxmlformats.org/officeDocument/2006/relationships/tags" Target="../tags/tag654.xml"/><Relationship Id="rId77" Type="http://schemas.openxmlformats.org/officeDocument/2006/relationships/tags" Target="../tags/tag653.xml"/><Relationship Id="rId76" Type="http://schemas.openxmlformats.org/officeDocument/2006/relationships/tags" Target="../tags/tag652.xml"/><Relationship Id="rId75" Type="http://schemas.openxmlformats.org/officeDocument/2006/relationships/tags" Target="../tags/tag651.xml"/><Relationship Id="rId74" Type="http://schemas.openxmlformats.org/officeDocument/2006/relationships/tags" Target="../tags/tag650.xml"/><Relationship Id="rId73" Type="http://schemas.openxmlformats.org/officeDocument/2006/relationships/tags" Target="../tags/tag649.xml"/><Relationship Id="rId72" Type="http://schemas.openxmlformats.org/officeDocument/2006/relationships/tags" Target="../tags/tag648.xml"/><Relationship Id="rId71" Type="http://schemas.openxmlformats.org/officeDocument/2006/relationships/tags" Target="../tags/tag647.xml"/><Relationship Id="rId70" Type="http://schemas.openxmlformats.org/officeDocument/2006/relationships/tags" Target="../tags/tag646.xml"/><Relationship Id="rId7" Type="http://schemas.openxmlformats.org/officeDocument/2006/relationships/tags" Target="../tags/tag583.xml"/><Relationship Id="rId69" Type="http://schemas.openxmlformats.org/officeDocument/2006/relationships/tags" Target="../tags/tag645.xml"/><Relationship Id="rId68" Type="http://schemas.openxmlformats.org/officeDocument/2006/relationships/tags" Target="../tags/tag644.xml"/><Relationship Id="rId67" Type="http://schemas.openxmlformats.org/officeDocument/2006/relationships/tags" Target="../tags/tag643.xml"/><Relationship Id="rId66" Type="http://schemas.openxmlformats.org/officeDocument/2006/relationships/tags" Target="../tags/tag642.xml"/><Relationship Id="rId65" Type="http://schemas.openxmlformats.org/officeDocument/2006/relationships/tags" Target="../tags/tag641.xml"/><Relationship Id="rId64" Type="http://schemas.openxmlformats.org/officeDocument/2006/relationships/tags" Target="../tags/tag640.xml"/><Relationship Id="rId63" Type="http://schemas.openxmlformats.org/officeDocument/2006/relationships/tags" Target="../tags/tag639.xml"/><Relationship Id="rId62" Type="http://schemas.openxmlformats.org/officeDocument/2006/relationships/tags" Target="../tags/tag638.xml"/><Relationship Id="rId61" Type="http://schemas.openxmlformats.org/officeDocument/2006/relationships/tags" Target="../tags/tag637.xml"/><Relationship Id="rId60" Type="http://schemas.openxmlformats.org/officeDocument/2006/relationships/tags" Target="../tags/tag636.xml"/><Relationship Id="rId6" Type="http://schemas.openxmlformats.org/officeDocument/2006/relationships/tags" Target="../tags/tag582.xml"/><Relationship Id="rId59" Type="http://schemas.openxmlformats.org/officeDocument/2006/relationships/tags" Target="../tags/tag635.xml"/><Relationship Id="rId58" Type="http://schemas.openxmlformats.org/officeDocument/2006/relationships/tags" Target="../tags/tag634.xml"/><Relationship Id="rId57" Type="http://schemas.openxmlformats.org/officeDocument/2006/relationships/tags" Target="../tags/tag633.xml"/><Relationship Id="rId56" Type="http://schemas.openxmlformats.org/officeDocument/2006/relationships/tags" Target="../tags/tag632.xml"/><Relationship Id="rId55" Type="http://schemas.openxmlformats.org/officeDocument/2006/relationships/tags" Target="../tags/tag631.xml"/><Relationship Id="rId54" Type="http://schemas.openxmlformats.org/officeDocument/2006/relationships/tags" Target="../tags/tag630.xml"/><Relationship Id="rId53" Type="http://schemas.openxmlformats.org/officeDocument/2006/relationships/tags" Target="../tags/tag629.xml"/><Relationship Id="rId52" Type="http://schemas.openxmlformats.org/officeDocument/2006/relationships/tags" Target="../tags/tag628.xml"/><Relationship Id="rId51" Type="http://schemas.openxmlformats.org/officeDocument/2006/relationships/tags" Target="../tags/tag627.xml"/><Relationship Id="rId50" Type="http://schemas.openxmlformats.org/officeDocument/2006/relationships/tags" Target="../tags/tag626.xml"/><Relationship Id="rId5" Type="http://schemas.openxmlformats.org/officeDocument/2006/relationships/tags" Target="../tags/tag581.xml"/><Relationship Id="rId49" Type="http://schemas.openxmlformats.org/officeDocument/2006/relationships/tags" Target="../tags/tag625.xml"/><Relationship Id="rId48" Type="http://schemas.openxmlformats.org/officeDocument/2006/relationships/tags" Target="../tags/tag624.xml"/><Relationship Id="rId47" Type="http://schemas.openxmlformats.org/officeDocument/2006/relationships/tags" Target="../tags/tag623.xml"/><Relationship Id="rId46" Type="http://schemas.openxmlformats.org/officeDocument/2006/relationships/tags" Target="../tags/tag622.xml"/><Relationship Id="rId45" Type="http://schemas.openxmlformats.org/officeDocument/2006/relationships/tags" Target="../tags/tag621.xml"/><Relationship Id="rId44" Type="http://schemas.openxmlformats.org/officeDocument/2006/relationships/tags" Target="../tags/tag620.xml"/><Relationship Id="rId43" Type="http://schemas.openxmlformats.org/officeDocument/2006/relationships/tags" Target="../tags/tag619.xml"/><Relationship Id="rId42" Type="http://schemas.openxmlformats.org/officeDocument/2006/relationships/tags" Target="../tags/tag618.xml"/><Relationship Id="rId41" Type="http://schemas.openxmlformats.org/officeDocument/2006/relationships/tags" Target="../tags/tag617.xml"/><Relationship Id="rId40" Type="http://schemas.openxmlformats.org/officeDocument/2006/relationships/tags" Target="../tags/tag616.xml"/><Relationship Id="rId4" Type="http://schemas.openxmlformats.org/officeDocument/2006/relationships/tags" Target="../tags/tag580.xml"/><Relationship Id="rId39" Type="http://schemas.openxmlformats.org/officeDocument/2006/relationships/tags" Target="../tags/tag615.xml"/><Relationship Id="rId38" Type="http://schemas.openxmlformats.org/officeDocument/2006/relationships/tags" Target="../tags/tag614.xml"/><Relationship Id="rId37" Type="http://schemas.openxmlformats.org/officeDocument/2006/relationships/tags" Target="../tags/tag613.xml"/><Relationship Id="rId36" Type="http://schemas.openxmlformats.org/officeDocument/2006/relationships/tags" Target="../tags/tag612.xml"/><Relationship Id="rId35" Type="http://schemas.openxmlformats.org/officeDocument/2006/relationships/tags" Target="../tags/tag611.xml"/><Relationship Id="rId34" Type="http://schemas.openxmlformats.org/officeDocument/2006/relationships/tags" Target="../tags/tag610.xml"/><Relationship Id="rId33" Type="http://schemas.openxmlformats.org/officeDocument/2006/relationships/tags" Target="../tags/tag609.xml"/><Relationship Id="rId32" Type="http://schemas.openxmlformats.org/officeDocument/2006/relationships/tags" Target="../tags/tag608.xml"/><Relationship Id="rId31" Type="http://schemas.openxmlformats.org/officeDocument/2006/relationships/tags" Target="../tags/tag607.xml"/><Relationship Id="rId30" Type="http://schemas.openxmlformats.org/officeDocument/2006/relationships/tags" Target="../tags/tag606.xml"/><Relationship Id="rId3" Type="http://schemas.openxmlformats.org/officeDocument/2006/relationships/tags" Target="../tags/tag579.xml"/><Relationship Id="rId29" Type="http://schemas.openxmlformats.org/officeDocument/2006/relationships/tags" Target="../tags/tag605.xml"/><Relationship Id="rId28" Type="http://schemas.openxmlformats.org/officeDocument/2006/relationships/tags" Target="../tags/tag604.xml"/><Relationship Id="rId27" Type="http://schemas.openxmlformats.org/officeDocument/2006/relationships/tags" Target="../tags/tag603.xml"/><Relationship Id="rId26" Type="http://schemas.openxmlformats.org/officeDocument/2006/relationships/tags" Target="../tags/tag602.xml"/><Relationship Id="rId25" Type="http://schemas.openxmlformats.org/officeDocument/2006/relationships/tags" Target="../tags/tag601.xml"/><Relationship Id="rId24" Type="http://schemas.openxmlformats.org/officeDocument/2006/relationships/tags" Target="../tags/tag600.xml"/><Relationship Id="rId23" Type="http://schemas.openxmlformats.org/officeDocument/2006/relationships/tags" Target="../tags/tag599.xml"/><Relationship Id="rId22" Type="http://schemas.openxmlformats.org/officeDocument/2006/relationships/tags" Target="../tags/tag598.xml"/><Relationship Id="rId21" Type="http://schemas.openxmlformats.org/officeDocument/2006/relationships/tags" Target="../tags/tag597.xml"/><Relationship Id="rId20" Type="http://schemas.openxmlformats.org/officeDocument/2006/relationships/tags" Target="../tags/tag596.xml"/><Relationship Id="rId2" Type="http://schemas.openxmlformats.org/officeDocument/2006/relationships/tags" Target="../tags/tag578.xml"/><Relationship Id="rId19" Type="http://schemas.openxmlformats.org/officeDocument/2006/relationships/tags" Target="../tags/tag595.xml"/><Relationship Id="rId18" Type="http://schemas.openxmlformats.org/officeDocument/2006/relationships/tags" Target="../tags/tag594.xml"/><Relationship Id="rId17" Type="http://schemas.openxmlformats.org/officeDocument/2006/relationships/tags" Target="../tags/tag593.xml"/><Relationship Id="rId16" Type="http://schemas.openxmlformats.org/officeDocument/2006/relationships/tags" Target="../tags/tag592.xml"/><Relationship Id="rId15" Type="http://schemas.openxmlformats.org/officeDocument/2006/relationships/tags" Target="../tags/tag591.xml"/><Relationship Id="rId14" Type="http://schemas.openxmlformats.org/officeDocument/2006/relationships/tags" Target="../tags/tag590.xml"/><Relationship Id="rId13" Type="http://schemas.openxmlformats.org/officeDocument/2006/relationships/tags" Target="../tags/tag589.xml"/><Relationship Id="rId12" Type="http://schemas.openxmlformats.org/officeDocument/2006/relationships/tags" Target="../tags/tag588.xml"/><Relationship Id="rId11" Type="http://schemas.openxmlformats.org/officeDocument/2006/relationships/tags" Target="../tags/tag587.xml"/><Relationship Id="rId10" Type="http://schemas.openxmlformats.org/officeDocument/2006/relationships/tags" Target="../tags/tag586.xml"/><Relationship Id="rId1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677.xml"/><Relationship Id="rId8" Type="http://schemas.openxmlformats.org/officeDocument/2006/relationships/tags" Target="../tags/tag676.xml"/><Relationship Id="rId7" Type="http://schemas.openxmlformats.org/officeDocument/2006/relationships/tags" Target="../tags/tag675.xml"/><Relationship Id="rId6" Type="http://schemas.openxmlformats.org/officeDocument/2006/relationships/tags" Target="../tags/tag674.xml"/><Relationship Id="rId5" Type="http://schemas.openxmlformats.org/officeDocument/2006/relationships/tags" Target="../tags/tag673.xml"/><Relationship Id="rId4" Type="http://schemas.openxmlformats.org/officeDocument/2006/relationships/tags" Target="../tags/tag672.xml"/><Relationship Id="rId3" Type="http://schemas.openxmlformats.org/officeDocument/2006/relationships/tags" Target="../tags/tag671.xml"/><Relationship Id="rId2" Type="http://schemas.openxmlformats.org/officeDocument/2006/relationships/tags" Target="../tags/tag670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680.xml"/><Relationship Id="rId11" Type="http://schemas.openxmlformats.org/officeDocument/2006/relationships/tags" Target="../tags/tag679.xml"/><Relationship Id="rId10" Type="http://schemas.openxmlformats.org/officeDocument/2006/relationships/tags" Target="../tags/tag678.xml"/><Relationship Id="rId1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85.xml"/><Relationship Id="rId4" Type="http://schemas.openxmlformats.org/officeDocument/2006/relationships/tags" Target="../tags/tag684.xml"/><Relationship Id="rId3" Type="http://schemas.openxmlformats.org/officeDocument/2006/relationships/tags" Target="../tags/tag683.xml"/><Relationship Id="rId2" Type="http://schemas.openxmlformats.org/officeDocument/2006/relationships/tags" Target="../tags/tag682.xml"/><Relationship Id="rId1" Type="http://schemas.openxmlformats.org/officeDocument/2006/relationships/tags" Target="../tags/tag68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7.xml"/><Relationship Id="rId1" Type="http://schemas.openxmlformats.org/officeDocument/2006/relationships/tags" Target="../tags/tag68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688.xml"/></Relationships>
</file>

<file path=ppt/slides/_rels/slide3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92.xml"/><Relationship Id="rId3" Type="http://schemas.openxmlformats.org/officeDocument/2006/relationships/tags" Target="../tags/tag691.xml"/><Relationship Id="rId2" Type="http://schemas.openxmlformats.org/officeDocument/2006/relationships/tags" Target="../tags/tag690.xml"/><Relationship Id="rId1" Type="http://schemas.openxmlformats.org/officeDocument/2006/relationships/tags" Target="../tags/tag68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tags" Target="../tags/tag69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2.xml"/><Relationship Id="rId36" Type="http://schemas.openxmlformats.org/officeDocument/2006/relationships/tags" Target="../tags/tag121.xml"/><Relationship Id="rId35" Type="http://schemas.openxmlformats.org/officeDocument/2006/relationships/tags" Target="../tags/tag120.xml"/><Relationship Id="rId34" Type="http://schemas.openxmlformats.org/officeDocument/2006/relationships/tags" Target="../tags/tag119.xml"/><Relationship Id="rId33" Type="http://schemas.openxmlformats.org/officeDocument/2006/relationships/tags" Target="../tags/tag118.xml"/><Relationship Id="rId32" Type="http://schemas.openxmlformats.org/officeDocument/2006/relationships/tags" Target="../tags/tag117.xml"/><Relationship Id="rId31" Type="http://schemas.openxmlformats.org/officeDocument/2006/relationships/tags" Target="../tags/tag116.xml"/><Relationship Id="rId30" Type="http://schemas.openxmlformats.org/officeDocument/2006/relationships/tags" Target="../tags/tag115.xml"/><Relationship Id="rId3" Type="http://schemas.openxmlformats.org/officeDocument/2006/relationships/tags" Target="../tags/tag88.xml"/><Relationship Id="rId29" Type="http://schemas.openxmlformats.org/officeDocument/2006/relationships/tags" Target="../tags/tag114.xml"/><Relationship Id="rId28" Type="http://schemas.openxmlformats.org/officeDocument/2006/relationships/tags" Target="../tags/tag113.xml"/><Relationship Id="rId27" Type="http://schemas.openxmlformats.org/officeDocument/2006/relationships/tags" Target="../tags/tag112.xml"/><Relationship Id="rId26" Type="http://schemas.openxmlformats.org/officeDocument/2006/relationships/tags" Target="../tags/tag111.xml"/><Relationship Id="rId25" Type="http://schemas.openxmlformats.org/officeDocument/2006/relationships/tags" Target="../tags/tag110.xml"/><Relationship Id="rId24" Type="http://schemas.openxmlformats.org/officeDocument/2006/relationships/tags" Target="../tags/tag109.xml"/><Relationship Id="rId23" Type="http://schemas.openxmlformats.org/officeDocument/2006/relationships/tags" Target="../tags/tag108.xml"/><Relationship Id="rId22" Type="http://schemas.openxmlformats.org/officeDocument/2006/relationships/tags" Target="../tags/tag107.xml"/><Relationship Id="rId21" Type="http://schemas.openxmlformats.org/officeDocument/2006/relationships/tags" Target="../tags/tag106.xml"/><Relationship Id="rId20" Type="http://schemas.openxmlformats.org/officeDocument/2006/relationships/tags" Target="../tags/tag105.xml"/><Relationship Id="rId2" Type="http://schemas.openxmlformats.org/officeDocument/2006/relationships/tags" Target="../tags/tag87.xml"/><Relationship Id="rId19" Type="http://schemas.openxmlformats.org/officeDocument/2006/relationships/tags" Target="../tags/tag104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9.xml"/><Relationship Id="rId16" Type="http://schemas.openxmlformats.org/officeDocument/2006/relationships/tags" Target="../tags/tag138.xml"/><Relationship Id="rId15" Type="http://schemas.openxmlformats.org/officeDocument/2006/relationships/tags" Target="../tags/tag137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tags" Target="../tags/tag12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4.xml"/><Relationship Id="rId14" Type="http://schemas.openxmlformats.org/officeDocument/2006/relationships/tags" Target="../tags/tag153.xml"/><Relationship Id="rId13" Type="http://schemas.openxmlformats.org/officeDocument/2006/relationships/tags" Target="../tags/tag152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tags" Target="../tags/tag1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3417570" cy="4759325"/>
          </a:xfrm>
        </p:spPr>
        <p:txBody>
          <a:bodyPr/>
          <a:p>
            <a:pPr marL="0" indent="0">
              <a:buNone/>
            </a:pPr>
            <a:r>
              <a:rPr lang="zh-CN" altLang="en-US"/>
              <a:t>采用大量状态机，回合采用状态机，玩家状态在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摸牌阶段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出牌阶段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弃牌阶段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/>
              <a:t>之间转换，由</a:t>
            </a:r>
            <a:r>
              <a:rPr lang="en-US" altLang="zh-CN"/>
              <a:t>game</a:t>
            </a:r>
            <a:r>
              <a:rPr lang="zh-CN" altLang="en-US"/>
              <a:t>类主持，玩家结束回合后给</a:t>
            </a:r>
            <a:r>
              <a:rPr lang="en-US" altLang="zh-CN"/>
              <a:t>game</a:t>
            </a:r>
            <a:r>
              <a:rPr lang="zh-CN" altLang="en-US"/>
              <a:t>类发送消息，</a:t>
            </a:r>
            <a:r>
              <a:rPr lang="en-US" altLang="zh-CN"/>
              <a:t>game</a:t>
            </a:r>
            <a:r>
              <a:rPr lang="zh-CN" altLang="en-US"/>
              <a:t>类收到消息后判断玩家的下一个</a:t>
            </a:r>
            <a:r>
              <a:rPr lang="zh-CN" altLang="en-US"/>
              <a:t>阶段。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7031355" y="155384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卡牌的触发流程也使用状态机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320030" y="373697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能用状态机</a:t>
            </a:r>
            <a:r>
              <a:rPr lang="zh-CN" altLang="en-US"/>
              <a:t>就用状态机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玩家使用卡牌的</a:t>
            </a:r>
            <a:r>
              <a:rPr lang="zh-CN" altLang="en-US"/>
              <a:t>逻辑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我希望卡牌的使用分为两</a:t>
            </a:r>
            <a:r>
              <a:rPr lang="zh-CN" altLang="en-US"/>
              <a:t>步。</a:t>
            </a:r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269365" y="2832735"/>
            <a:ext cx="1321435" cy="697230"/>
            <a:chOff x="1322" y="4114"/>
            <a:chExt cx="4131" cy="2180"/>
          </a:xfrm>
        </p:grpSpPr>
        <p:pic>
          <p:nvPicPr>
            <p:cNvPr id="4" name="图片 3" descr="玩具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322" y="4114"/>
              <a:ext cx="1537" cy="2177"/>
            </a:xfrm>
            <a:prstGeom prst="rect">
              <a:avLst/>
            </a:prstGeom>
          </p:spPr>
        </p:pic>
        <p:pic>
          <p:nvPicPr>
            <p:cNvPr id="5" name="图片 4" descr="玩具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689" y="4114"/>
              <a:ext cx="1537" cy="2177"/>
            </a:xfrm>
            <a:prstGeom prst="rect">
              <a:avLst/>
            </a:prstGeom>
          </p:spPr>
        </p:pic>
        <p:pic>
          <p:nvPicPr>
            <p:cNvPr id="6" name="图片 5" descr="玩具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023" y="4114"/>
              <a:ext cx="1537" cy="2177"/>
            </a:xfrm>
            <a:prstGeom prst="rect">
              <a:avLst/>
            </a:prstGeom>
          </p:spPr>
        </p:pic>
        <p:pic>
          <p:nvPicPr>
            <p:cNvPr id="7" name="图片 6" descr="玩具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390" y="4114"/>
              <a:ext cx="1537" cy="2177"/>
            </a:xfrm>
            <a:prstGeom prst="rect">
              <a:avLst/>
            </a:prstGeom>
          </p:spPr>
        </p:pic>
        <p:pic>
          <p:nvPicPr>
            <p:cNvPr id="8" name="图片 7" descr="被诅咒的魔法书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66" y="4114"/>
              <a:ext cx="1528" cy="2163"/>
            </a:xfrm>
            <a:prstGeom prst="rect">
              <a:avLst/>
            </a:prstGeom>
          </p:spPr>
        </p:pic>
        <p:pic>
          <p:nvPicPr>
            <p:cNvPr id="9" name="图片 8" descr="法术攻击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0" y="4117"/>
              <a:ext cx="1526" cy="2160"/>
            </a:xfrm>
            <a:prstGeom prst="rect">
              <a:avLst/>
            </a:prstGeom>
          </p:spPr>
        </p:pic>
        <p:pic>
          <p:nvPicPr>
            <p:cNvPr id="10" name="图片 9" descr="法术攻击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364" y="4114"/>
              <a:ext cx="1526" cy="2160"/>
            </a:xfrm>
            <a:prstGeom prst="rect">
              <a:avLst/>
            </a:prstGeom>
          </p:spPr>
        </p:pic>
        <p:pic>
          <p:nvPicPr>
            <p:cNvPr id="11" name="图片 10" descr="法术攻击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644" y="4134"/>
              <a:ext cx="1526" cy="2160"/>
            </a:xfrm>
            <a:prstGeom prst="rect">
              <a:avLst/>
            </a:prstGeom>
          </p:spPr>
        </p:pic>
        <p:pic>
          <p:nvPicPr>
            <p:cNvPr id="12" name="图片 11" descr="法术攻击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927" y="4131"/>
              <a:ext cx="1526" cy="2160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3761105" y="2139950"/>
            <a:ext cx="3053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第一步：选中卡牌，并</a:t>
            </a:r>
            <a:r>
              <a:rPr lang="zh-CN" altLang="en-US"/>
              <a:t>打出</a:t>
            </a:r>
            <a:endParaRPr lang="zh-CN" altLang="en-US"/>
          </a:p>
        </p:txBody>
      </p:sp>
      <p:pic>
        <p:nvPicPr>
          <p:cNvPr id="20" name="图片 19" descr="法术攻击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72755" y="1863090"/>
            <a:ext cx="433705" cy="614045"/>
          </a:xfrm>
          <a:prstGeom prst="rect">
            <a:avLst/>
          </a:prstGeom>
        </p:spPr>
      </p:pic>
      <p:grpSp>
        <p:nvGrpSpPr>
          <p:cNvPr id="36" name="组合 35"/>
          <p:cNvGrpSpPr/>
          <p:nvPr/>
        </p:nvGrpSpPr>
        <p:grpSpPr>
          <a:xfrm>
            <a:off x="7214870" y="2839085"/>
            <a:ext cx="2087245" cy="625475"/>
            <a:chOff x="10856" y="4915"/>
            <a:chExt cx="3287" cy="985"/>
          </a:xfrm>
        </p:grpSpPr>
        <p:pic>
          <p:nvPicPr>
            <p:cNvPr id="14" name="图片 13" descr="玩具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0856" y="4923"/>
              <a:ext cx="688" cy="975"/>
            </a:xfrm>
            <a:prstGeom prst="rect">
              <a:avLst/>
            </a:prstGeom>
          </p:spPr>
        </p:pic>
        <p:pic>
          <p:nvPicPr>
            <p:cNvPr id="15" name="图片 14" descr="玩具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223" y="4923"/>
              <a:ext cx="688" cy="975"/>
            </a:xfrm>
            <a:prstGeom prst="rect">
              <a:avLst/>
            </a:prstGeom>
          </p:spPr>
        </p:pic>
        <p:pic>
          <p:nvPicPr>
            <p:cNvPr id="16" name="图片 15" descr="玩具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557" y="4923"/>
              <a:ext cx="688" cy="975"/>
            </a:xfrm>
            <a:prstGeom prst="rect">
              <a:avLst/>
            </a:prstGeom>
          </p:spPr>
        </p:pic>
        <p:pic>
          <p:nvPicPr>
            <p:cNvPr id="17" name="图片 16" descr="玩具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924" y="4923"/>
              <a:ext cx="688" cy="975"/>
            </a:xfrm>
            <a:prstGeom prst="rect">
              <a:avLst/>
            </a:prstGeom>
          </p:spPr>
        </p:pic>
        <p:pic>
          <p:nvPicPr>
            <p:cNvPr id="18" name="图片 17" descr="被诅咒的魔法书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12300" y="4915"/>
              <a:ext cx="684" cy="969"/>
            </a:xfrm>
            <a:prstGeom prst="rect">
              <a:avLst/>
            </a:prstGeom>
          </p:spPr>
        </p:pic>
        <p:pic>
          <p:nvPicPr>
            <p:cNvPr id="19" name="图片 18" descr="法术攻击"/>
            <p:cNvPicPr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2634" y="4917"/>
              <a:ext cx="683" cy="967"/>
            </a:xfrm>
            <a:prstGeom prst="rect">
              <a:avLst/>
            </a:prstGeom>
          </p:spPr>
        </p:pic>
        <p:pic>
          <p:nvPicPr>
            <p:cNvPr id="21" name="图片 20" descr="法术攻击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178" y="4934"/>
              <a:ext cx="683" cy="967"/>
            </a:xfrm>
            <a:prstGeom prst="rect">
              <a:avLst/>
            </a:prstGeom>
          </p:spPr>
        </p:pic>
        <p:pic>
          <p:nvPicPr>
            <p:cNvPr id="22" name="图片 21" descr="法术攻击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461" y="4931"/>
              <a:ext cx="683" cy="967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>
            <p:custDataLst>
              <p:tags r:id="rId19"/>
            </p:custDataLst>
          </p:nvPr>
        </p:nvSpPr>
        <p:spPr>
          <a:xfrm>
            <a:off x="2249170" y="4130040"/>
            <a:ext cx="60623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第二步：选择目标，目标有默认值则此步使用默认值（给自己装装备，或者对全体目标使用的</a:t>
            </a:r>
            <a:r>
              <a:rPr lang="zh-CN" altLang="en-US"/>
              <a:t>卡牌）</a:t>
            </a:r>
            <a:endParaRPr lang="zh-CN" altLang="en-US"/>
          </a:p>
        </p:txBody>
      </p:sp>
      <p:pic>
        <p:nvPicPr>
          <p:cNvPr id="25" name="图片 24" descr="玩具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271145" y="5400040"/>
            <a:ext cx="975995" cy="1382395"/>
          </a:xfrm>
          <a:prstGeom prst="rect">
            <a:avLst/>
          </a:prstGeom>
        </p:spPr>
      </p:pic>
      <p:pic>
        <p:nvPicPr>
          <p:cNvPr id="26" name="图片 25" descr="玩具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504190" y="5400040"/>
            <a:ext cx="975995" cy="1382395"/>
          </a:xfrm>
          <a:prstGeom prst="rect">
            <a:avLst/>
          </a:prstGeom>
        </p:spPr>
      </p:pic>
      <p:pic>
        <p:nvPicPr>
          <p:cNvPr id="27" name="图片 26" descr="玩具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16280" y="5400040"/>
            <a:ext cx="975995" cy="1382395"/>
          </a:xfrm>
          <a:prstGeom prst="rect">
            <a:avLst/>
          </a:prstGeom>
        </p:spPr>
      </p:pic>
      <p:pic>
        <p:nvPicPr>
          <p:cNvPr id="28" name="图片 27" descr="玩具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949325" y="5400040"/>
            <a:ext cx="975995" cy="1382395"/>
          </a:xfrm>
          <a:prstGeom prst="rect">
            <a:avLst/>
          </a:prstGeom>
        </p:spPr>
      </p:pic>
      <p:pic>
        <p:nvPicPr>
          <p:cNvPr id="29" name="图片 28" descr="被诅咒的魔法书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88085" y="5400040"/>
            <a:ext cx="970280" cy="1373505"/>
          </a:xfrm>
          <a:prstGeom prst="rect">
            <a:avLst/>
          </a:prstGeom>
        </p:spPr>
      </p:pic>
      <p:pic>
        <p:nvPicPr>
          <p:cNvPr id="30" name="图片 29" descr="法术攻击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400175" y="5401945"/>
            <a:ext cx="969010" cy="1371600"/>
          </a:xfrm>
          <a:prstGeom prst="rect">
            <a:avLst/>
          </a:prstGeom>
        </p:spPr>
      </p:pic>
      <p:pic>
        <p:nvPicPr>
          <p:cNvPr id="31" name="图片 30" descr="法术攻击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541780" y="3903980"/>
            <a:ext cx="969010" cy="1371600"/>
          </a:xfrm>
          <a:prstGeom prst="rect">
            <a:avLst/>
          </a:prstGeom>
        </p:spPr>
      </p:pic>
      <p:pic>
        <p:nvPicPr>
          <p:cNvPr id="32" name="图片 31" descr="法术攻击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745615" y="5412740"/>
            <a:ext cx="969010" cy="1371600"/>
          </a:xfrm>
          <a:prstGeom prst="rect">
            <a:avLst/>
          </a:prstGeom>
        </p:spPr>
      </p:pic>
      <p:pic>
        <p:nvPicPr>
          <p:cNvPr id="33" name="图片 32" descr="法术攻击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925320" y="5410835"/>
            <a:ext cx="96901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玩家使用卡牌，使用大量异常作为基础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因为处理的是玩家输入，所以出</a:t>
            </a:r>
            <a:r>
              <a:rPr lang="en-US" altLang="zh-CN"/>
              <a:t>bug</a:t>
            </a:r>
            <a:r>
              <a:rPr lang="zh-CN" altLang="en-US"/>
              <a:t>的概率要大很多，使用</a:t>
            </a:r>
            <a:r>
              <a:rPr lang="en-US" altLang="zh-CN"/>
              <a:t>try except else finally</a:t>
            </a:r>
            <a:r>
              <a:rPr lang="zh-CN" altLang="en-US"/>
              <a:t>结构尽可能处理玩家的所有输入，未来也方便扩展。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使用技能时也使用异常作为基础</a:t>
            </a:r>
            <a:endParaRPr lang="en-US" alt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文本框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5450" y="3614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90766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96481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(-2,2)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(0,0)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(2,-2)</a:t>
            </a:r>
            <a:endParaRPr lang="en-US" altLang="zh-CN"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42105" y="36372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(-8,0)</a:t>
            </a:r>
            <a:endParaRPr lang="en-US" altLang="zh-CN"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(10,0)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4995545" y="2095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60070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(6,-2)</a:t>
            </a:r>
            <a:endParaRPr lang="en-US" altLang="zh-CN"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88380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8083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131050" y="188658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(8,-4)</a:t>
            </a:r>
            <a:endParaRPr lang="en-US" altLang="zh-CN"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40910" y="4415790"/>
            <a:ext cx="74739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(4,-6)</a:t>
            </a:r>
            <a:endParaRPr lang="en-US" altLang="zh-CN"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782185" y="5062855"/>
            <a:ext cx="7372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(-4,0)</a:t>
            </a:r>
            <a:endParaRPr lang="en-US" altLang="zh-CN"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(-2,-2)</a:t>
            </a:r>
            <a:endParaRPr lang="en-US" altLang="zh-CN"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7499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(0,-6)</a:t>
            </a:r>
            <a:endParaRPr lang="en-US" altLang="zh-CN"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5988050" y="5727700"/>
            <a:ext cx="8032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7524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(-6,-2)</a:t>
            </a:r>
            <a:endParaRPr lang="en-US" altLang="zh-CN"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(-5,-3)</a:t>
            </a:r>
            <a:endParaRPr lang="en-US" altLang="zh-CN"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2552700" y="3676650"/>
            <a:ext cx="2882900" cy="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5657850" y="142240"/>
            <a:ext cx="105410" cy="366077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5876925" y="901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2256155" y="31191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3676650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70" y="965200"/>
            <a:ext cx="1938020" cy="1362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另一种实现方式，以市政厅作为地图中心，依然是纵轴</a:t>
            </a:r>
            <a:r>
              <a:rPr lang="en-US" altLang="zh-CN"/>
              <a:t>x</a:t>
            </a:r>
            <a:r>
              <a:rPr lang="zh-CN" altLang="en-US"/>
              <a:t>，横轴</a:t>
            </a:r>
            <a:r>
              <a:rPr lang="en-US" altLang="zh-CN"/>
              <a:t>y</a:t>
            </a:r>
            <a:r>
              <a:rPr lang="zh-CN" altLang="en-US"/>
              <a:t>，但这样处理过后整体变为右手坐标系，更加通用。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786745" cy="3068955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/>
              <a:t>在经历一段时间的测试之后，现在</a:t>
            </a:r>
            <a:r>
              <a:rPr lang="en-US" altLang="zh-CN"/>
              <a:t>test_code_4.py</a:t>
            </a:r>
            <a:r>
              <a:rPr lang="zh-CN" altLang="en-US"/>
              <a:t>基本能跑通了，现记录一下现在的卡牌思路。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test_code_4.py</a:t>
            </a:r>
            <a:r>
              <a:rPr lang="zh-CN" altLang="en-US"/>
              <a:t>里面的</a:t>
            </a:r>
            <a:r>
              <a:rPr lang="en-US" altLang="zh-CN"/>
              <a:t>game</a:t>
            </a:r>
            <a:r>
              <a:rPr lang="zh-CN" altLang="en-US"/>
              <a:t>类非常的粗糙，循环的实现非常简陋，在优化之后应该把循环写进</a:t>
            </a:r>
            <a:r>
              <a:rPr lang="en-US" altLang="zh-CN"/>
              <a:t>game</a:t>
            </a:r>
            <a:r>
              <a:rPr lang="zh-CN" altLang="en-US"/>
              <a:t>类里面。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首先，</a:t>
            </a:r>
            <a:r>
              <a:rPr lang="en-US" altLang="zh-CN"/>
              <a:t>2023.9.4</a:t>
            </a:r>
            <a:r>
              <a:rPr lang="zh-CN" altLang="en-US"/>
              <a:t>的卡牌类思考和前面的卡牌生命周期管理依然成立。现在探讨在加入攻击次数限制下的出牌思路。卡牌应该抛出什么异常，出牌时在什么时候捕获异常。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4490" y="1830070"/>
            <a:ext cx="151955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in_draw_pile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34448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on_draw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67849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in_hand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014855" y="1830070"/>
            <a:ext cx="129921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get_draw()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4772660" y="1830070"/>
            <a:ext cx="182499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get_into_hand()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8409940" y="1830070"/>
            <a:ext cx="2089150" cy="440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抽牌的状态变化。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39750" y="2866390"/>
            <a:ext cx="84099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def draw_from_pile(player,cardpile,num=1):</a:t>
            </a:r>
            <a:endParaRPr lang="en-US" altLang="zh-CN"/>
          </a:p>
          <a:p>
            <a:r>
              <a:rPr lang="en-US" altLang="zh-CN"/>
              <a:t>    for i in range(num):</a:t>
            </a:r>
            <a:endParaRPr lang="en-US" altLang="zh-CN"/>
          </a:p>
          <a:p>
            <a:r>
              <a:rPr lang="en-US" altLang="zh-CN"/>
              <a:t>        </a:t>
            </a:r>
            <a:r>
              <a:rPr lang="en-US" altLang="zh-CN">
                <a:sym typeface="+mn-ea"/>
              </a:rPr>
              <a:t>card.getdraw()          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en-US" altLang="zh-CN"/>
          </a:p>
          <a:p>
            <a:pPr indent="457200"/>
            <a:r>
              <a:rPr lang="en-US" altLang="zh-CN"/>
              <a:t> card=cardpile.pop()                                   </a:t>
            </a:r>
            <a:r>
              <a:rPr lang="zh-CN" altLang="en-US"/>
              <a:t>这个时候卡牌退出抽牌堆</a:t>
            </a:r>
            <a:endParaRPr lang="zh-CN" altLang="en-US"/>
          </a:p>
          <a:p>
            <a:r>
              <a:rPr lang="en-US" altLang="zh-CN">
                <a:sym typeface="+mn-ea"/>
              </a:rPr>
              <a:t>        card.get_into_hand()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zh-CN" altLang="en-US"/>
          </a:p>
          <a:p>
            <a:r>
              <a:rPr lang="en-US" altLang="zh-CN"/>
              <a:t>        player.hand_sequence().append(card)     </a:t>
            </a:r>
            <a:r>
              <a:rPr lang="zh-CN" altLang="en-US"/>
              <a:t>进入手牌</a:t>
            </a:r>
            <a:endParaRPr lang="en-US" altLang="zh-CN"/>
          </a:p>
          <a:p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539750" y="4737735"/>
            <a:ext cx="8528685" cy="8445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抽牌的实现较为简单，不容易出错，需要注意的是向</a:t>
            </a:r>
            <a:r>
              <a:rPr lang="en-US" altLang="zh-CN"/>
              <a:t>cardpile</a:t>
            </a:r>
            <a:r>
              <a:rPr lang="zh-CN" altLang="en-US"/>
              <a:t>抽牌时，</a:t>
            </a:r>
            <a:r>
              <a:rPr lang="en-US" altLang="zh-CN"/>
              <a:t>cardpile</a:t>
            </a:r>
            <a:r>
              <a:rPr lang="zh-CN" altLang="en-US"/>
              <a:t>为空的报错，这部分报错还未实现。</a:t>
            </a:r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608330" y="5582285"/>
            <a:ext cx="8586470" cy="1122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    </a:t>
            </a:r>
            <a:r>
              <a:rPr lang="zh-CN"/>
              <a:t>涉及到状态改变的操作时，先进行状态改变，再进行操作。</a:t>
            </a:r>
            <a:endParaRPr lang="zh-CN"/>
          </a:p>
          <a:p>
            <a:r>
              <a:rPr lang="en-US" altLang="zh-CN"/>
              <a:t>    </a:t>
            </a:r>
            <a:r>
              <a:rPr lang="zh-CN"/>
              <a:t>这是因为在最开始设计时，这些接在后面的操作都属于状态切换的</a:t>
            </a:r>
            <a:r>
              <a:rPr lang="en-US" altLang="zh-CN"/>
              <a:t>”after”</a:t>
            </a:r>
            <a:r>
              <a:rPr lang="zh-CN" altLang="en-US"/>
              <a:t>，但在重构的过程中，卡牌状态和玩家状态只剩下了状态，成为了单纯的数据类。</a:t>
            </a:r>
            <a:endParaRPr lang="zh-CN" altLang="en-US"/>
          </a:p>
          <a:p>
            <a:r>
              <a:rPr lang="en-US" altLang="zh-CN"/>
              <a:t>    </a:t>
            </a:r>
            <a:r>
              <a:rPr lang="zh-CN" altLang="en-US"/>
              <a:t>所以在后面的设计中，最好还是延续这个思想，先切换状态，再产生效果。</a:t>
            </a:r>
            <a:endParaRPr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通用的功能应该使用装饰器实现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每回合只能只用一次的技能，最好能实现一个</a:t>
            </a:r>
            <a:r>
              <a:rPr lang="en-US" altLang="zh-CN"/>
              <a:t>@use_once_in_turn</a:t>
            </a:r>
            <a:endParaRPr lang="en-US" altLang="zh-CN"/>
          </a:p>
          <a:p>
            <a:r>
              <a:rPr lang="zh-CN" altLang="en-US"/>
              <a:t>每轮游戏一次的技能要实现一个</a:t>
            </a:r>
            <a:r>
              <a:rPr lang="en-US" altLang="zh-CN"/>
              <a:t>@use_once_in_game</a:t>
            </a:r>
            <a:endParaRPr lang="en-US" altLang="zh-CN"/>
          </a:p>
          <a:p>
            <a:r>
              <a:rPr lang="zh-CN" altLang="en-US"/>
              <a:t>持续到下个回合的状态要实现</a:t>
            </a:r>
            <a:r>
              <a:rPr lang="en-US" altLang="zh-CN"/>
              <a:t>@last_until_next_turn</a:t>
            </a:r>
            <a:endParaRPr lang="en-US" altLang="zh-CN"/>
          </a:p>
          <a:p>
            <a:r>
              <a:rPr lang="zh-CN" altLang="en-US">
                <a:sym typeface="+mn-ea"/>
              </a:rPr>
              <a:t>持续到一轮的状态要实现</a:t>
            </a:r>
            <a:r>
              <a:rPr lang="en-US" altLang="zh-CN">
                <a:sym typeface="+mn-ea"/>
              </a:rPr>
              <a:t>@last_a_round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注：这个状态可能是技能给的，可能是事件给的，可能是卡牌给的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01345"/>
          </a:xfrm>
        </p:spPr>
        <p:txBody>
          <a:bodyPr/>
          <a:p>
            <a:pPr marL="0" indent="0">
              <a:buNone/>
            </a:pPr>
            <a:r>
              <a:rPr lang="zh-CN" altLang="en-US"/>
              <a:t>卡牌的逻辑已经剔除出</a:t>
            </a:r>
            <a:r>
              <a:rPr lang="en-US" altLang="zh-CN"/>
              <a:t>player_action</a:t>
            </a:r>
            <a:r>
              <a:rPr lang="zh-CN" altLang="en-US"/>
              <a:t>了，</a:t>
            </a:r>
            <a:r>
              <a:rPr lang="en-US" altLang="zh-CN"/>
              <a:t>player_action</a:t>
            </a:r>
            <a:r>
              <a:rPr lang="zh-CN" altLang="en-US"/>
              <a:t>只操作</a:t>
            </a:r>
            <a:r>
              <a:rPr lang="en-US" altLang="zh-CN"/>
              <a:t>player</a:t>
            </a:r>
            <a:r>
              <a:rPr lang="zh-CN" altLang="en-US"/>
              <a:t>类，接受</a:t>
            </a:r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2800"/>
              <a:t>2023</a:t>
            </a:r>
            <a:r>
              <a:rPr lang="zh-CN" altLang="en-US" sz="2800"/>
              <a:t>年</a:t>
            </a:r>
            <a:r>
              <a:rPr lang="en-US" altLang="zh-CN" sz="2800"/>
              <a:t>10</a:t>
            </a:r>
            <a:r>
              <a:rPr lang="zh-CN" altLang="en-US" sz="2800"/>
              <a:t>月</a:t>
            </a:r>
            <a:r>
              <a:rPr lang="en-US" altLang="zh-CN" sz="2800"/>
              <a:t>20</a:t>
            </a:r>
            <a:r>
              <a:rPr lang="zh-CN" altLang="en-US" sz="2800"/>
              <a:t>日更新：卡牌、玩家、操作逻辑</a:t>
            </a:r>
            <a:r>
              <a:rPr lang="zh-CN" altLang="en-US" sz="2800"/>
              <a:t>重整</a:t>
            </a:r>
            <a:endParaRPr lang="zh-CN" altLang="en-US" sz="2800"/>
          </a:p>
        </p:txBody>
      </p:sp>
      <p:sp>
        <p:nvSpPr>
          <p:cNvPr id="4" name="文本框 3"/>
          <p:cNvSpPr txBox="1"/>
          <p:nvPr/>
        </p:nvSpPr>
        <p:spPr>
          <a:xfrm>
            <a:off x="2824480" y="5458460"/>
            <a:ext cx="1506220" cy="4000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1645285" y="4549140"/>
            <a:ext cx="1661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player_action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112510" y="3915410"/>
            <a:ext cx="705485" cy="3644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card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3724910" y="3431540"/>
            <a:ext cx="1934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card_action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743835" y="2566670"/>
            <a:ext cx="969010" cy="3803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2413635" y="3108325"/>
            <a:ext cx="557530" cy="12636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H="1" flipV="1">
            <a:off x="3382645" y="3010535"/>
            <a:ext cx="377825" cy="3790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V="1">
            <a:off x="3147060" y="3799840"/>
            <a:ext cx="756285" cy="4800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H="1" flipV="1">
            <a:off x="2708910" y="5045710"/>
            <a:ext cx="730885" cy="24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圆角矩形 12"/>
          <p:cNvSpPr/>
          <p:nvPr/>
        </p:nvSpPr>
        <p:spPr>
          <a:xfrm>
            <a:off x="959485" y="2212340"/>
            <a:ext cx="4540885" cy="3950335"/>
          </a:xfrm>
          <a:prstGeom prst="round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/>
        </p:nvCxnSpPr>
        <p:spPr>
          <a:xfrm flipV="1">
            <a:off x="4512310" y="4395470"/>
            <a:ext cx="1790065" cy="12357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V="1">
            <a:off x="3529965" y="4339590"/>
            <a:ext cx="2601595" cy="3829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H="1" flipV="1">
            <a:off x="5301615" y="3670935"/>
            <a:ext cx="765810" cy="3924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7831455" y="2348230"/>
            <a:ext cx="4141470" cy="40506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r>
              <a:rPr lang="zh-CN" altLang="en-US"/>
              <a:t>是基础数据，包含各种状态。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player_action</a:t>
            </a:r>
            <a:r>
              <a:rPr lang="zh-CN" altLang="en-US"/>
              <a:t>负责修改状态、修改血量，检查</a:t>
            </a:r>
            <a:r>
              <a:rPr lang="zh-CN" altLang="en-US"/>
              <a:t>是否存活。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card_action</a:t>
            </a:r>
            <a:r>
              <a:rPr lang="zh-CN" altLang="en-US"/>
              <a:t>负责使用卡牌。管理卡牌的周期、</a:t>
            </a:r>
            <a:r>
              <a:rPr lang="zh-CN" altLang="en-US"/>
              <a:t>状态，将</a:t>
            </a:r>
            <a:r>
              <a:rPr lang="en-US" altLang="zh-CN"/>
              <a:t>player_data</a:t>
            </a:r>
            <a:r>
              <a:rPr lang="zh-CN" altLang="en-US"/>
              <a:t>传给</a:t>
            </a:r>
            <a:r>
              <a:rPr lang="zh-CN" altLang="en-US"/>
              <a:t>卡牌。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</a:t>
            </a:r>
            <a:r>
              <a:rPr lang="zh-CN" altLang="en-US"/>
              <a:t>产生效果时，调用</a:t>
            </a:r>
            <a:r>
              <a:rPr lang="en-US" altLang="zh-CN"/>
              <a:t>player_action</a:t>
            </a:r>
            <a:r>
              <a:rPr lang="zh-CN" altLang="en-US"/>
              <a:t>修改</a:t>
            </a:r>
            <a:r>
              <a:rPr lang="en-US" altLang="zh-CN"/>
              <a:t>player_data</a:t>
            </a:r>
            <a:r>
              <a:rPr lang="zh-CN" altLang="en-US"/>
              <a:t>，或者直接修改</a:t>
            </a:r>
            <a:r>
              <a:rPr lang="en-US" altLang="zh-CN"/>
              <a:t>player_data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691515" y="1315720"/>
            <a:ext cx="100469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对于循环导入我没有一点办法，最好的解决方案是无视掉</a:t>
            </a:r>
            <a:r>
              <a:rPr lang="en-US" altLang="zh-CN"/>
              <a:t>vscode</a:t>
            </a:r>
            <a:r>
              <a:rPr lang="zh-CN" altLang="en-US"/>
              <a:t>的报错，充分</a:t>
            </a:r>
            <a:r>
              <a:rPr lang="zh-CN" altLang="en-US"/>
              <a:t>利用</a:t>
            </a:r>
            <a:endParaRPr lang="zh-CN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2023.10.24 </a:t>
            </a:r>
            <a:r>
              <a:rPr lang="zh-CN" altLang="zh-CN"/>
              <a:t>关于陆马技能的</a:t>
            </a:r>
            <a:r>
              <a:rPr lang="zh-CN" altLang="zh-CN"/>
              <a:t>思考</a:t>
            </a:r>
            <a:endParaRPr lang="zh-CN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此之前，我并没有深入到技能设计的领域中来，只在前期提出了一个大概的框架，比如技能的注册、取消注册机制，技能连接玩家的机制，在连接的过程中如何顺道注册，但并没有实现一个具体的路径，现在做一个具体的分析和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86230"/>
          </a:xfrm>
        </p:spPr>
        <p:txBody>
          <a:bodyPr/>
          <a:p>
            <a:pPr marL="0" indent="0">
              <a:buNone/>
            </a:pPr>
            <a:r>
              <a:rPr lang="zh-CN" altLang="en-US"/>
              <a:t>陆马技能设计为一个可以关闭的被动技能，使用后攻击造成的伤害加</a:t>
            </a:r>
            <a:r>
              <a:rPr lang="en-US" altLang="zh-CN"/>
              <a:t>1</a:t>
            </a:r>
            <a:r>
              <a:rPr lang="zh-CN" altLang="en-US"/>
              <a:t>，区别于普通的被动技能，他有一个开关的机制，导致他看起来像在攻击前使用的主动技能（可能他们确实在逻辑上、各方面是等同的，被动技能就是特殊时间发动的主动技能），但现阶段还是不考虑这个深刻的问题，专注于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4" name="内容占位符 3"/>
          <p:cNvSpPr/>
          <p:nvPr>
            <p:ph idx="1"/>
          </p:nvPr>
        </p:nvSpPr>
        <p:spPr>
          <a:xfrm>
            <a:off x="608330" y="1490345"/>
            <a:ext cx="10968990" cy="1433830"/>
          </a:xfrm>
        </p:spPr>
        <p:txBody>
          <a:bodyPr/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、卡牌需不需要知道自己被</a:t>
            </a:r>
            <a:r>
              <a:rPr lang="zh-CN" altLang="en-US"/>
              <a:t>陆马加强了？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我认为实现的方法在于，玩家在打出卡牌之前进行一次陆马判定，判定成功后，将消息传递给卡牌，卡牌根据收到的消息，改变自己的策略，这里有点类似于</a:t>
            </a:r>
            <a:r>
              <a:rPr lang="zh-CN" altLang="en-US"/>
              <a:t>策略模式。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346200" y="3079750"/>
            <a:ext cx="7336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player.card_action.use_card(self,card,target,discard_pile,</a:t>
            </a:r>
            <a:r>
              <a:rPr lang="en-US" altLang="zh-CN">
                <a:highlight>
                  <a:srgbClr val="FFFF00"/>
                </a:highlight>
              </a:rPr>
              <a:t>message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569325" y="2862580"/>
            <a:ext cx="23183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玩家在使用卡牌时额外传递一个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2588895" y="477329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2396490" y="530479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2665095" y="5785485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35355" y="525780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卡牌：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83640" y="4136390"/>
            <a:ext cx="9431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message</a:t>
            </a:r>
            <a:r>
              <a:rPr lang="zh-CN" altLang="en-US"/>
              <a:t>可以在卡牌生效前添加操作，可以替换卡牌的生效代码，可以在生效后添加</a:t>
            </a:r>
            <a:r>
              <a:rPr lang="zh-CN" altLang="en-US"/>
              <a:t>操作。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346200" y="3664585"/>
            <a:ext cx="4174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card.take_effect(target,*message)</a:t>
            </a:r>
            <a:endParaRPr lang="en-US" altLang="zh-CN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29715" y="2014855"/>
            <a:ext cx="4726940" cy="393827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具体到</a:t>
            </a:r>
            <a:r>
              <a:rPr lang="zh-CN" altLang="en-US"/>
              <a:t>陆马技能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78205" y="1915795"/>
            <a:ext cx="80010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286510" y="2934335"/>
            <a:ext cx="45389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player.card_action.use_card()</a:t>
            </a:r>
            <a:endParaRPr lang="en-US" altLang="zh-CN"/>
          </a:p>
        </p:txBody>
      </p:sp>
      <p:sp>
        <p:nvSpPr>
          <p:cNvPr id="6" name="任意多边形 5"/>
          <p:cNvSpPr/>
          <p:nvPr/>
        </p:nvSpPr>
        <p:spPr>
          <a:xfrm>
            <a:off x="1640205" y="2006600"/>
            <a:ext cx="920750" cy="735965"/>
          </a:xfrm>
          <a:custGeom>
            <a:avLst/>
            <a:gdLst>
              <a:gd name="connisteX0" fmla="*/ 0 w 920961"/>
              <a:gd name="connsiteY0" fmla="*/ 88406 h 736106"/>
              <a:gd name="connisteX1" fmla="*/ 65405 w 920961"/>
              <a:gd name="connsiteY1" fmla="*/ 66816 h 736106"/>
              <a:gd name="connisteX2" fmla="*/ 130810 w 920961"/>
              <a:gd name="connsiteY2" fmla="*/ 56021 h 736106"/>
              <a:gd name="connisteX3" fmla="*/ 196215 w 920961"/>
              <a:gd name="connsiteY3" fmla="*/ 45226 h 736106"/>
              <a:gd name="connisteX4" fmla="*/ 261620 w 920961"/>
              <a:gd name="connsiteY4" fmla="*/ 34431 h 736106"/>
              <a:gd name="connisteX5" fmla="*/ 327025 w 920961"/>
              <a:gd name="connsiteY5" fmla="*/ 23636 h 736106"/>
              <a:gd name="connisteX6" fmla="*/ 391795 w 920961"/>
              <a:gd name="connsiteY6" fmla="*/ 12206 h 736106"/>
              <a:gd name="connisteX7" fmla="*/ 457200 w 920961"/>
              <a:gd name="connsiteY7" fmla="*/ 1411 h 736106"/>
              <a:gd name="connisteX8" fmla="*/ 522605 w 920961"/>
              <a:gd name="connsiteY8" fmla="*/ 1411 h 736106"/>
              <a:gd name="connisteX9" fmla="*/ 593725 w 920961"/>
              <a:gd name="connsiteY9" fmla="*/ 1411 h 736106"/>
              <a:gd name="connisteX10" fmla="*/ 658495 w 920961"/>
              <a:gd name="connsiteY10" fmla="*/ 17921 h 736106"/>
              <a:gd name="connisteX11" fmla="*/ 723900 w 920961"/>
              <a:gd name="connsiteY11" fmla="*/ 72531 h 736106"/>
              <a:gd name="connisteX12" fmla="*/ 778510 w 920961"/>
              <a:gd name="connsiteY12" fmla="*/ 137936 h 736106"/>
              <a:gd name="connisteX13" fmla="*/ 822325 w 920961"/>
              <a:gd name="connsiteY13" fmla="*/ 214136 h 736106"/>
              <a:gd name="connisteX14" fmla="*/ 854710 w 920961"/>
              <a:gd name="connsiteY14" fmla="*/ 278906 h 736106"/>
              <a:gd name="connisteX15" fmla="*/ 876300 w 920961"/>
              <a:gd name="connsiteY15" fmla="*/ 344311 h 736106"/>
              <a:gd name="connisteX16" fmla="*/ 898525 w 920961"/>
              <a:gd name="connsiteY16" fmla="*/ 409716 h 736106"/>
              <a:gd name="connisteX17" fmla="*/ 909320 w 920961"/>
              <a:gd name="connsiteY17" fmla="*/ 475121 h 736106"/>
              <a:gd name="connisteX18" fmla="*/ 909320 w 920961"/>
              <a:gd name="connsiteY18" fmla="*/ 540526 h 736106"/>
              <a:gd name="connisteX19" fmla="*/ 920115 w 920961"/>
              <a:gd name="connsiteY19" fmla="*/ 605931 h 736106"/>
              <a:gd name="connisteX20" fmla="*/ 920115 w 920961"/>
              <a:gd name="connsiteY20" fmla="*/ 671336 h 736106"/>
              <a:gd name="connisteX21" fmla="*/ 920115 w 920961"/>
              <a:gd name="connsiteY21" fmla="*/ 736106 h 73610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</a:cxnLst>
            <a:rect l="l" t="t" r="r" b="b"/>
            <a:pathLst>
              <a:path w="920962" h="736106">
                <a:moveTo>
                  <a:pt x="0" y="88406"/>
                </a:moveTo>
                <a:cubicBezTo>
                  <a:pt x="12065" y="84596"/>
                  <a:pt x="39370" y="73166"/>
                  <a:pt x="65405" y="66816"/>
                </a:cubicBezTo>
                <a:cubicBezTo>
                  <a:pt x="91440" y="60466"/>
                  <a:pt x="104775" y="60466"/>
                  <a:pt x="130810" y="56021"/>
                </a:cubicBezTo>
                <a:cubicBezTo>
                  <a:pt x="156845" y="51576"/>
                  <a:pt x="170180" y="49671"/>
                  <a:pt x="196215" y="45226"/>
                </a:cubicBezTo>
                <a:cubicBezTo>
                  <a:pt x="222250" y="40781"/>
                  <a:pt x="235585" y="38876"/>
                  <a:pt x="261620" y="34431"/>
                </a:cubicBezTo>
                <a:cubicBezTo>
                  <a:pt x="287655" y="29986"/>
                  <a:pt x="300990" y="28081"/>
                  <a:pt x="327025" y="23636"/>
                </a:cubicBezTo>
                <a:cubicBezTo>
                  <a:pt x="353060" y="19191"/>
                  <a:pt x="365760" y="16651"/>
                  <a:pt x="391795" y="12206"/>
                </a:cubicBezTo>
                <a:cubicBezTo>
                  <a:pt x="417830" y="7761"/>
                  <a:pt x="431165" y="3316"/>
                  <a:pt x="457200" y="1411"/>
                </a:cubicBezTo>
                <a:cubicBezTo>
                  <a:pt x="483235" y="-494"/>
                  <a:pt x="495300" y="1411"/>
                  <a:pt x="522605" y="1411"/>
                </a:cubicBezTo>
                <a:cubicBezTo>
                  <a:pt x="549910" y="1411"/>
                  <a:pt x="566420" y="-1764"/>
                  <a:pt x="593725" y="1411"/>
                </a:cubicBezTo>
                <a:cubicBezTo>
                  <a:pt x="621030" y="4586"/>
                  <a:pt x="632460" y="3951"/>
                  <a:pt x="658495" y="17921"/>
                </a:cubicBezTo>
                <a:cubicBezTo>
                  <a:pt x="684530" y="31891"/>
                  <a:pt x="699770" y="48401"/>
                  <a:pt x="723900" y="72531"/>
                </a:cubicBezTo>
                <a:cubicBezTo>
                  <a:pt x="748030" y="96661"/>
                  <a:pt x="758825" y="109361"/>
                  <a:pt x="778510" y="137936"/>
                </a:cubicBezTo>
                <a:cubicBezTo>
                  <a:pt x="798195" y="166511"/>
                  <a:pt x="807085" y="186196"/>
                  <a:pt x="822325" y="214136"/>
                </a:cubicBezTo>
                <a:cubicBezTo>
                  <a:pt x="837565" y="242076"/>
                  <a:pt x="843915" y="252871"/>
                  <a:pt x="854710" y="278906"/>
                </a:cubicBezTo>
                <a:cubicBezTo>
                  <a:pt x="865505" y="304941"/>
                  <a:pt x="867410" y="318276"/>
                  <a:pt x="876300" y="344311"/>
                </a:cubicBezTo>
                <a:cubicBezTo>
                  <a:pt x="885190" y="370346"/>
                  <a:pt x="892175" y="383681"/>
                  <a:pt x="898525" y="409716"/>
                </a:cubicBezTo>
                <a:cubicBezTo>
                  <a:pt x="904875" y="435751"/>
                  <a:pt x="907415" y="449086"/>
                  <a:pt x="909320" y="475121"/>
                </a:cubicBezTo>
                <a:cubicBezTo>
                  <a:pt x="911225" y="501156"/>
                  <a:pt x="907415" y="514491"/>
                  <a:pt x="909320" y="540526"/>
                </a:cubicBezTo>
                <a:cubicBezTo>
                  <a:pt x="911225" y="566561"/>
                  <a:pt x="918210" y="579896"/>
                  <a:pt x="920115" y="605931"/>
                </a:cubicBezTo>
                <a:cubicBezTo>
                  <a:pt x="922020" y="631966"/>
                  <a:pt x="920115" y="645301"/>
                  <a:pt x="920115" y="671336"/>
                </a:cubicBezTo>
                <a:cubicBezTo>
                  <a:pt x="920115" y="697371"/>
                  <a:pt x="920115" y="724676"/>
                  <a:pt x="920115" y="736106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2282825" y="2481580"/>
            <a:ext cx="690880" cy="360045"/>
          </a:xfrm>
          <a:custGeom>
            <a:avLst/>
            <a:gdLst>
              <a:gd name="connisteX0" fmla="*/ 0 w 690880"/>
              <a:gd name="connsiteY0" fmla="*/ 125095 h 360287"/>
              <a:gd name="connisteX1" fmla="*/ 70485 w 690880"/>
              <a:gd name="connsiteY1" fmla="*/ 173990 h 360287"/>
              <a:gd name="connisteX2" fmla="*/ 135890 w 690880"/>
              <a:gd name="connsiteY2" fmla="*/ 228600 h 360287"/>
              <a:gd name="connisteX3" fmla="*/ 201295 w 690880"/>
              <a:gd name="connsiteY3" fmla="*/ 283210 h 360287"/>
              <a:gd name="connisteX4" fmla="*/ 266700 w 690880"/>
              <a:gd name="connsiteY4" fmla="*/ 326390 h 360287"/>
              <a:gd name="connisteX5" fmla="*/ 332105 w 690880"/>
              <a:gd name="connsiteY5" fmla="*/ 359410 h 360287"/>
              <a:gd name="connisteX6" fmla="*/ 396875 w 690880"/>
              <a:gd name="connsiteY6" fmla="*/ 299085 h 360287"/>
              <a:gd name="connisteX7" fmla="*/ 473075 w 690880"/>
              <a:gd name="connsiteY7" fmla="*/ 212090 h 360287"/>
              <a:gd name="connisteX8" fmla="*/ 549275 w 690880"/>
              <a:gd name="connsiteY8" fmla="*/ 146685 h 360287"/>
              <a:gd name="connisteX9" fmla="*/ 625475 w 690880"/>
              <a:gd name="connsiteY9" fmla="*/ 70485 h 360287"/>
              <a:gd name="connisteX10" fmla="*/ 690880 w 690880"/>
              <a:gd name="connsiteY10" fmla="*/ 0 h 3602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690880" h="360287">
                <a:moveTo>
                  <a:pt x="0" y="125095"/>
                </a:moveTo>
                <a:cubicBezTo>
                  <a:pt x="12700" y="133985"/>
                  <a:pt x="43180" y="153035"/>
                  <a:pt x="70485" y="173990"/>
                </a:cubicBezTo>
                <a:cubicBezTo>
                  <a:pt x="97790" y="194945"/>
                  <a:pt x="109855" y="207010"/>
                  <a:pt x="135890" y="228600"/>
                </a:cubicBezTo>
                <a:cubicBezTo>
                  <a:pt x="161925" y="250190"/>
                  <a:pt x="175260" y="263525"/>
                  <a:pt x="201295" y="283210"/>
                </a:cubicBezTo>
                <a:cubicBezTo>
                  <a:pt x="227330" y="302895"/>
                  <a:pt x="240665" y="311150"/>
                  <a:pt x="266700" y="326390"/>
                </a:cubicBezTo>
                <a:cubicBezTo>
                  <a:pt x="292735" y="341630"/>
                  <a:pt x="306070" y="365125"/>
                  <a:pt x="332105" y="359410"/>
                </a:cubicBezTo>
                <a:cubicBezTo>
                  <a:pt x="358140" y="353695"/>
                  <a:pt x="368935" y="328295"/>
                  <a:pt x="396875" y="299085"/>
                </a:cubicBezTo>
                <a:cubicBezTo>
                  <a:pt x="424815" y="269875"/>
                  <a:pt x="442595" y="242570"/>
                  <a:pt x="473075" y="212090"/>
                </a:cubicBezTo>
                <a:cubicBezTo>
                  <a:pt x="503555" y="181610"/>
                  <a:pt x="518795" y="175260"/>
                  <a:pt x="549275" y="146685"/>
                </a:cubicBezTo>
                <a:cubicBezTo>
                  <a:pt x="579755" y="118110"/>
                  <a:pt x="596900" y="99695"/>
                  <a:pt x="625475" y="70485"/>
                </a:cubicBezTo>
                <a:cubicBezTo>
                  <a:pt x="654050" y="41275"/>
                  <a:pt x="679450" y="12700"/>
                  <a:pt x="690880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47395" y="3618865"/>
            <a:ext cx="44081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</a:t>
            </a:r>
            <a:r>
              <a:rPr lang="en-US" altLang="zh-CN"/>
              <a:t>card.type == attack</a:t>
            </a:r>
            <a:r>
              <a:rPr lang="zh-CN" altLang="en-US"/>
              <a:t>时，进入陆马</a:t>
            </a:r>
            <a:r>
              <a:rPr lang="zh-CN" altLang="en-US"/>
              <a:t>判定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69620" y="4342765"/>
            <a:ext cx="4267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判定成功则给</a:t>
            </a:r>
            <a:r>
              <a:rPr lang="en-US" altLang="zh-CN"/>
              <a:t>card</a:t>
            </a:r>
            <a:r>
              <a:rPr lang="zh-CN" altLang="en-US"/>
              <a:t>额外稍一个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3082925" y="2149475"/>
            <a:ext cx="4827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当技能生效时，给</a:t>
            </a:r>
            <a:r>
              <a:rPr lang="en-US" altLang="zh-CN"/>
              <a:t>use_card</a:t>
            </a:r>
            <a:r>
              <a:rPr lang="zh-CN" altLang="en-US"/>
              <a:t>额外添加一个</a:t>
            </a:r>
            <a:r>
              <a:rPr lang="zh-CN" altLang="en-US"/>
              <a:t>流程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661920" y="3422650"/>
            <a:ext cx="4225290" cy="2800350"/>
          </a:xfrm>
          <a:custGeom>
            <a:avLst/>
            <a:gdLst>
              <a:gd name="connisteX0" fmla="*/ 99723 w 4225318"/>
              <a:gd name="connsiteY0" fmla="*/ 1497541 h 2800632"/>
              <a:gd name="connisteX1" fmla="*/ 67338 w 4225318"/>
              <a:gd name="connsiteY1" fmla="*/ 1562946 h 2800632"/>
              <a:gd name="connisteX2" fmla="*/ 45113 w 4225318"/>
              <a:gd name="connsiteY2" fmla="*/ 1628351 h 2800632"/>
              <a:gd name="connisteX3" fmla="*/ 34318 w 4225318"/>
              <a:gd name="connsiteY3" fmla="*/ 1715346 h 2800632"/>
              <a:gd name="connisteX4" fmla="*/ 23523 w 4225318"/>
              <a:gd name="connsiteY4" fmla="*/ 1791546 h 2800632"/>
              <a:gd name="connisteX5" fmla="*/ 12728 w 4225318"/>
              <a:gd name="connsiteY5" fmla="*/ 1856951 h 2800632"/>
              <a:gd name="connisteX6" fmla="*/ 12728 w 4225318"/>
              <a:gd name="connsiteY6" fmla="*/ 1922356 h 2800632"/>
              <a:gd name="connisteX7" fmla="*/ 1933 w 4225318"/>
              <a:gd name="connsiteY7" fmla="*/ 1998556 h 2800632"/>
              <a:gd name="connisteX8" fmla="*/ 1933 w 4225318"/>
              <a:gd name="connsiteY8" fmla="*/ 2074756 h 2800632"/>
              <a:gd name="connisteX9" fmla="*/ 17808 w 4225318"/>
              <a:gd name="connsiteY9" fmla="*/ 2150956 h 2800632"/>
              <a:gd name="connisteX10" fmla="*/ 40033 w 4225318"/>
              <a:gd name="connsiteY10" fmla="*/ 2227156 h 2800632"/>
              <a:gd name="connisteX11" fmla="*/ 61623 w 4225318"/>
              <a:gd name="connsiteY11" fmla="*/ 2303356 h 2800632"/>
              <a:gd name="connisteX12" fmla="*/ 116233 w 4225318"/>
              <a:gd name="connsiteY12" fmla="*/ 2417656 h 2800632"/>
              <a:gd name="connisteX13" fmla="*/ 148618 w 4225318"/>
              <a:gd name="connsiteY13" fmla="*/ 2482426 h 2800632"/>
              <a:gd name="connisteX14" fmla="*/ 214023 w 4225318"/>
              <a:gd name="connsiteY14" fmla="*/ 2580851 h 2800632"/>
              <a:gd name="connisteX15" fmla="*/ 279428 w 4225318"/>
              <a:gd name="connsiteY15" fmla="*/ 2646256 h 2800632"/>
              <a:gd name="connisteX16" fmla="*/ 366423 w 4225318"/>
              <a:gd name="connsiteY16" fmla="*/ 2689436 h 2800632"/>
              <a:gd name="connisteX17" fmla="*/ 475008 w 4225318"/>
              <a:gd name="connsiteY17" fmla="*/ 2733251 h 2800632"/>
              <a:gd name="connisteX18" fmla="*/ 573433 w 4225318"/>
              <a:gd name="connsiteY18" fmla="*/ 2765636 h 2800632"/>
              <a:gd name="connisteX19" fmla="*/ 649633 w 4225318"/>
              <a:gd name="connsiteY19" fmla="*/ 2776431 h 2800632"/>
              <a:gd name="connisteX20" fmla="*/ 779808 w 4225318"/>
              <a:gd name="connsiteY20" fmla="*/ 2798656 h 2800632"/>
              <a:gd name="connisteX21" fmla="*/ 850928 w 4225318"/>
              <a:gd name="connsiteY21" fmla="*/ 2798656 h 2800632"/>
              <a:gd name="connisteX22" fmla="*/ 959513 w 4225318"/>
              <a:gd name="connsiteY22" fmla="*/ 2798656 h 2800632"/>
              <a:gd name="connisteX23" fmla="*/ 1117628 w 4225318"/>
              <a:gd name="connsiteY23" fmla="*/ 2798656 h 2800632"/>
              <a:gd name="connisteX24" fmla="*/ 1242723 w 4225318"/>
              <a:gd name="connsiteY24" fmla="*/ 2782146 h 2800632"/>
              <a:gd name="connisteX25" fmla="*/ 1422428 w 4225318"/>
              <a:gd name="connsiteY25" fmla="*/ 2754841 h 2800632"/>
              <a:gd name="connisteX26" fmla="*/ 1520218 w 4225318"/>
              <a:gd name="connsiteY26" fmla="*/ 2733251 h 2800632"/>
              <a:gd name="connisteX27" fmla="*/ 1640233 w 4225318"/>
              <a:gd name="connsiteY27" fmla="*/ 2711026 h 2800632"/>
              <a:gd name="connisteX28" fmla="*/ 1748818 w 4225318"/>
              <a:gd name="connsiteY28" fmla="*/ 2678641 h 2800632"/>
              <a:gd name="connisteX29" fmla="*/ 1814223 w 4225318"/>
              <a:gd name="connsiteY29" fmla="*/ 2657051 h 2800632"/>
              <a:gd name="connisteX30" fmla="*/ 1922808 w 4225318"/>
              <a:gd name="connsiteY30" fmla="*/ 2602441 h 2800632"/>
              <a:gd name="connisteX31" fmla="*/ 2010438 w 4225318"/>
              <a:gd name="connsiteY31" fmla="*/ 2547831 h 2800632"/>
              <a:gd name="connisteX32" fmla="*/ 2075208 w 4225318"/>
              <a:gd name="connsiteY32" fmla="*/ 2493856 h 2800632"/>
              <a:gd name="connisteX33" fmla="*/ 2162838 w 4225318"/>
              <a:gd name="connsiteY33" fmla="*/ 2406226 h 2800632"/>
              <a:gd name="connisteX34" fmla="*/ 2239038 w 4225318"/>
              <a:gd name="connsiteY34" fmla="*/ 2341456 h 2800632"/>
              <a:gd name="connisteX35" fmla="*/ 2336828 w 4225318"/>
              <a:gd name="connsiteY35" fmla="*/ 2243031 h 2800632"/>
              <a:gd name="connisteX36" fmla="*/ 2434618 w 4225318"/>
              <a:gd name="connsiteY36" fmla="*/ 2145241 h 2800632"/>
              <a:gd name="connisteX37" fmla="*/ 2543838 w 4225318"/>
              <a:gd name="connsiteY37" fmla="*/ 2014431 h 2800632"/>
              <a:gd name="connisteX38" fmla="*/ 2620038 w 4225318"/>
              <a:gd name="connsiteY38" fmla="*/ 1889336 h 2800632"/>
              <a:gd name="connisteX39" fmla="*/ 2663218 w 4225318"/>
              <a:gd name="connsiteY39" fmla="*/ 1791546 h 2800632"/>
              <a:gd name="connisteX40" fmla="*/ 2696238 w 4225318"/>
              <a:gd name="connsiteY40" fmla="*/ 1726141 h 2800632"/>
              <a:gd name="connisteX41" fmla="*/ 2728623 w 4225318"/>
              <a:gd name="connsiteY41" fmla="*/ 1628351 h 2800632"/>
              <a:gd name="connisteX42" fmla="*/ 2750213 w 4225318"/>
              <a:gd name="connsiteY42" fmla="*/ 1529926 h 2800632"/>
              <a:gd name="connisteX43" fmla="*/ 2794028 w 4225318"/>
              <a:gd name="connsiteY43" fmla="*/ 1377526 h 2800632"/>
              <a:gd name="connisteX44" fmla="*/ 2815618 w 4225318"/>
              <a:gd name="connsiteY44" fmla="*/ 1312756 h 2800632"/>
              <a:gd name="connisteX45" fmla="*/ 2826413 w 4225318"/>
              <a:gd name="connsiteY45" fmla="*/ 1225126 h 2800632"/>
              <a:gd name="connisteX46" fmla="*/ 2837208 w 4225318"/>
              <a:gd name="connsiteY46" fmla="*/ 1148926 h 2800632"/>
              <a:gd name="connisteX47" fmla="*/ 2848638 w 4225318"/>
              <a:gd name="connsiteY47" fmla="*/ 1084156 h 2800632"/>
              <a:gd name="connisteX48" fmla="*/ 2859433 w 4225318"/>
              <a:gd name="connsiteY48" fmla="*/ 1007956 h 2800632"/>
              <a:gd name="connisteX49" fmla="*/ 2870228 w 4225318"/>
              <a:gd name="connsiteY49" fmla="*/ 920326 h 2800632"/>
              <a:gd name="connisteX50" fmla="*/ 2891818 w 4225318"/>
              <a:gd name="connsiteY50" fmla="*/ 790151 h 2800632"/>
              <a:gd name="connisteX51" fmla="*/ 2902613 w 4225318"/>
              <a:gd name="connsiteY51" fmla="*/ 686646 h 2800632"/>
              <a:gd name="connisteX52" fmla="*/ 2913408 w 4225318"/>
              <a:gd name="connsiteY52" fmla="*/ 621241 h 2800632"/>
              <a:gd name="connisteX53" fmla="*/ 2913408 w 4225318"/>
              <a:gd name="connsiteY53" fmla="*/ 534246 h 2800632"/>
              <a:gd name="connisteX54" fmla="*/ 2924838 w 4225318"/>
              <a:gd name="connsiteY54" fmla="*/ 414231 h 2800632"/>
              <a:gd name="connisteX55" fmla="*/ 2935633 w 4225318"/>
              <a:gd name="connsiteY55" fmla="*/ 338031 h 2800632"/>
              <a:gd name="connisteX56" fmla="*/ 2946428 w 4225318"/>
              <a:gd name="connsiteY56" fmla="*/ 272626 h 2800632"/>
              <a:gd name="connisteX57" fmla="*/ 2989608 w 4225318"/>
              <a:gd name="connsiteY57" fmla="*/ 207856 h 2800632"/>
              <a:gd name="connisteX58" fmla="*/ 3077238 w 4225318"/>
              <a:gd name="connsiteY58" fmla="*/ 153246 h 2800632"/>
              <a:gd name="connisteX59" fmla="*/ 3153438 w 4225318"/>
              <a:gd name="connsiteY59" fmla="*/ 109431 h 2800632"/>
              <a:gd name="connisteX60" fmla="*/ 3229638 w 4225318"/>
              <a:gd name="connsiteY60" fmla="*/ 77046 h 2800632"/>
              <a:gd name="connisteX61" fmla="*/ 3316633 w 4225318"/>
              <a:gd name="connsiteY61" fmla="*/ 55456 h 2800632"/>
              <a:gd name="connisteX62" fmla="*/ 3403628 w 4225318"/>
              <a:gd name="connsiteY62" fmla="*/ 44026 h 2800632"/>
              <a:gd name="connisteX63" fmla="*/ 3507133 w 4225318"/>
              <a:gd name="connsiteY63" fmla="*/ 33231 h 2800632"/>
              <a:gd name="connisteX64" fmla="*/ 3572538 w 4225318"/>
              <a:gd name="connsiteY64" fmla="*/ 22436 h 2800632"/>
              <a:gd name="connisteX65" fmla="*/ 3648738 w 4225318"/>
              <a:gd name="connsiteY65" fmla="*/ 11641 h 2800632"/>
              <a:gd name="connisteX66" fmla="*/ 3735733 w 4225318"/>
              <a:gd name="connsiteY66" fmla="*/ 846 h 2800632"/>
              <a:gd name="connisteX67" fmla="*/ 3811933 w 4225318"/>
              <a:gd name="connsiteY67" fmla="*/ 846 h 2800632"/>
              <a:gd name="connisteX68" fmla="*/ 3909723 w 4225318"/>
              <a:gd name="connsiteY68" fmla="*/ 846 h 2800632"/>
              <a:gd name="connisteX69" fmla="*/ 3985923 w 4225318"/>
              <a:gd name="connsiteY69" fmla="*/ 846 h 2800632"/>
              <a:gd name="connisteX70" fmla="*/ 4072918 w 4225318"/>
              <a:gd name="connsiteY70" fmla="*/ 846 h 2800632"/>
              <a:gd name="connisteX71" fmla="*/ 4159913 w 4225318"/>
              <a:gd name="connsiteY71" fmla="*/ 846 h 2800632"/>
              <a:gd name="connisteX72" fmla="*/ 4225318 w 4225318"/>
              <a:gd name="connsiteY72" fmla="*/ 846 h 2800632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  <a:cxn ang="0">
                <a:pos x="connisteX64" y="connsiteY64"/>
              </a:cxn>
              <a:cxn ang="0">
                <a:pos x="connisteX65" y="connsiteY65"/>
              </a:cxn>
              <a:cxn ang="0">
                <a:pos x="connisteX66" y="connsiteY66"/>
              </a:cxn>
              <a:cxn ang="0">
                <a:pos x="connisteX67" y="connsiteY67"/>
              </a:cxn>
              <a:cxn ang="0">
                <a:pos x="connisteX68" y="connsiteY68"/>
              </a:cxn>
              <a:cxn ang="0">
                <a:pos x="connisteX69" y="connsiteY69"/>
              </a:cxn>
              <a:cxn ang="0">
                <a:pos x="connisteX70" y="connsiteY70"/>
              </a:cxn>
              <a:cxn ang="0">
                <a:pos x="connisteX71" y="connsiteY71"/>
              </a:cxn>
              <a:cxn ang="0">
                <a:pos x="connisteX72" y="connsiteY72"/>
              </a:cxn>
            </a:cxnLst>
            <a:rect l="l" t="t" r="r" b="b"/>
            <a:pathLst>
              <a:path w="4225319" h="2800632">
                <a:moveTo>
                  <a:pt x="99724" y="1497542"/>
                </a:moveTo>
                <a:cubicBezTo>
                  <a:pt x="93374" y="1509607"/>
                  <a:pt x="78134" y="1536912"/>
                  <a:pt x="67339" y="1562947"/>
                </a:cubicBezTo>
                <a:cubicBezTo>
                  <a:pt x="56544" y="1588982"/>
                  <a:pt x="51464" y="1597872"/>
                  <a:pt x="45114" y="1628352"/>
                </a:cubicBezTo>
                <a:cubicBezTo>
                  <a:pt x="38764" y="1658832"/>
                  <a:pt x="38764" y="1682962"/>
                  <a:pt x="34319" y="1715347"/>
                </a:cubicBezTo>
                <a:cubicBezTo>
                  <a:pt x="29874" y="1747732"/>
                  <a:pt x="27969" y="1762972"/>
                  <a:pt x="23524" y="1791547"/>
                </a:cubicBezTo>
                <a:cubicBezTo>
                  <a:pt x="19079" y="1820122"/>
                  <a:pt x="14634" y="1830917"/>
                  <a:pt x="12729" y="1856952"/>
                </a:cubicBezTo>
                <a:cubicBezTo>
                  <a:pt x="10824" y="1882987"/>
                  <a:pt x="14634" y="1893782"/>
                  <a:pt x="12729" y="1922357"/>
                </a:cubicBezTo>
                <a:cubicBezTo>
                  <a:pt x="10824" y="1950932"/>
                  <a:pt x="3839" y="1968077"/>
                  <a:pt x="1934" y="1998557"/>
                </a:cubicBezTo>
                <a:cubicBezTo>
                  <a:pt x="29" y="2029037"/>
                  <a:pt x="-1241" y="2044277"/>
                  <a:pt x="1934" y="2074757"/>
                </a:cubicBezTo>
                <a:cubicBezTo>
                  <a:pt x="5109" y="2105237"/>
                  <a:pt x="10189" y="2120477"/>
                  <a:pt x="17809" y="2150957"/>
                </a:cubicBezTo>
                <a:cubicBezTo>
                  <a:pt x="25429" y="2181437"/>
                  <a:pt x="31144" y="2196677"/>
                  <a:pt x="40034" y="2227157"/>
                </a:cubicBezTo>
                <a:cubicBezTo>
                  <a:pt x="48924" y="2257637"/>
                  <a:pt x="46384" y="2265257"/>
                  <a:pt x="61624" y="2303357"/>
                </a:cubicBezTo>
                <a:cubicBezTo>
                  <a:pt x="76864" y="2341457"/>
                  <a:pt x="99089" y="2382097"/>
                  <a:pt x="116234" y="2417657"/>
                </a:cubicBezTo>
                <a:cubicBezTo>
                  <a:pt x="133379" y="2453217"/>
                  <a:pt x="128934" y="2450042"/>
                  <a:pt x="148619" y="2482427"/>
                </a:cubicBezTo>
                <a:cubicBezTo>
                  <a:pt x="168304" y="2514812"/>
                  <a:pt x="187989" y="2547832"/>
                  <a:pt x="214024" y="2580852"/>
                </a:cubicBezTo>
                <a:cubicBezTo>
                  <a:pt x="240059" y="2613872"/>
                  <a:pt x="248949" y="2624667"/>
                  <a:pt x="279429" y="2646257"/>
                </a:cubicBezTo>
                <a:cubicBezTo>
                  <a:pt x="309909" y="2667847"/>
                  <a:pt x="327054" y="2672292"/>
                  <a:pt x="366424" y="2689437"/>
                </a:cubicBezTo>
                <a:cubicBezTo>
                  <a:pt x="405794" y="2706582"/>
                  <a:pt x="433734" y="2718012"/>
                  <a:pt x="475009" y="2733252"/>
                </a:cubicBezTo>
                <a:cubicBezTo>
                  <a:pt x="516284" y="2748492"/>
                  <a:pt x="538509" y="2756747"/>
                  <a:pt x="573434" y="2765637"/>
                </a:cubicBezTo>
                <a:cubicBezTo>
                  <a:pt x="608359" y="2774527"/>
                  <a:pt x="608359" y="2770082"/>
                  <a:pt x="649634" y="2776432"/>
                </a:cubicBezTo>
                <a:cubicBezTo>
                  <a:pt x="690909" y="2782782"/>
                  <a:pt x="739804" y="2794212"/>
                  <a:pt x="779809" y="2798657"/>
                </a:cubicBezTo>
                <a:cubicBezTo>
                  <a:pt x="819814" y="2803102"/>
                  <a:pt x="814734" y="2798657"/>
                  <a:pt x="850929" y="2798657"/>
                </a:cubicBezTo>
                <a:cubicBezTo>
                  <a:pt x="887124" y="2798657"/>
                  <a:pt x="906174" y="2798657"/>
                  <a:pt x="959514" y="2798657"/>
                </a:cubicBezTo>
                <a:cubicBezTo>
                  <a:pt x="1012854" y="2798657"/>
                  <a:pt x="1061114" y="2801832"/>
                  <a:pt x="1117629" y="2798657"/>
                </a:cubicBezTo>
                <a:cubicBezTo>
                  <a:pt x="1174144" y="2795482"/>
                  <a:pt x="1181764" y="2791037"/>
                  <a:pt x="1242724" y="2782147"/>
                </a:cubicBezTo>
                <a:cubicBezTo>
                  <a:pt x="1303684" y="2773257"/>
                  <a:pt x="1367184" y="2764367"/>
                  <a:pt x="1422429" y="2754842"/>
                </a:cubicBezTo>
                <a:cubicBezTo>
                  <a:pt x="1477674" y="2745317"/>
                  <a:pt x="1476404" y="2742142"/>
                  <a:pt x="1520219" y="2733252"/>
                </a:cubicBezTo>
                <a:cubicBezTo>
                  <a:pt x="1564034" y="2724362"/>
                  <a:pt x="1594514" y="2721822"/>
                  <a:pt x="1640234" y="2711027"/>
                </a:cubicBezTo>
                <a:cubicBezTo>
                  <a:pt x="1685954" y="2700232"/>
                  <a:pt x="1713894" y="2689437"/>
                  <a:pt x="1748819" y="2678642"/>
                </a:cubicBezTo>
                <a:cubicBezTo>
                  <a:pt x="1783744" y="2667847"/>
                  <a:pt x="1779299" y="2672292"/>
                  <a:pt x="1814224" y="2657052"/>
                </a:cubicBezTo>
                <a:cubicBezTo>
                  <a:pt x="1849149" y="2641812"/>
                  <a:pt x="1883439" y="2624032"/>
                  <a:pt x="1922809" y="2602442"/>
                </a:cubicBezTo>
                <a:cubicBezTo>
                  <a:pt x="1962179" y="2580852"/>
                  <a:pt x="1979959" y="2569422"/>
                  <a:pt x="2010439" y="2547832"/>
                </a:cubicBezTo>
                <a:cubicBezTo>
                  <a:pt x="2040919" y="2526242"/>
                  <a:pt x="2044729" y="2522432"/>
                  <a:pt x="2075209" y="2493857"/>
                </a:cubicBezTo>
                <a:cubicBezTo>
                  <a:pt x="2105689" y="2465282"/>
                  <a:pt x="2129819" y="2436707"/>
                  <a:pt x="2162839" y="2406227"/>
                </a:cubicBezTo>
                <a:cubicBezTo>
                  <a:pt x="2195859" y="2375747"/>
                  <a:pt x="2204114" y="2373842"/>
                  <a:pt x="2239039" y="2341457"/>
                </a:cubicBezTo>
                <a:cubicBezTo>
                  <a:pt x="2273964" y="2309072"/>
                  <a:pt x="2297459" y="2282402"/>
                  <a:pt x="2336829" y="2243032"/>
                </a:cubicBezTo>
                <a:cubicBezTo>
                  <a:pt x="2376199" y="2203662"/>
                  <a:pt x="2393344" y="2190962"/>
                  <a:pt x="2434619" y="2145242"/>
                </a:cubicBezTo>
                <a:cubicBezTo>
                  <a:pt x="2475894" y="2099522"/>
                  <a:pt x="2507009" y="2065867"/>
                  <a:pt x="2543839" y="2014432"/>
                </a:cubicBezTo>
                <a:cubicBezTo>
                  <a:pt x="2580669" y="1962997"/>
                  <a:pt x="2595909" y="1933787"/>
                  <a:pt x="2620039" y="1889337"/>
                </a:cubicBezTo>
                <a:cubicBezTo>
                  <a:pt x="2644169" y="1844887"/>
                  <a:pt x="2647979" y="1823932"/>
                  <a:pt x="2663219" y="1791547"/>
                </a:cubicBezTo>
                <a:cubicBezTo>
                  <a:pt x="2678459" y="1759162"/>
                  <a:pt x="2682904" y="1758527"/>
                  <a:pt x="2696239" y="1726142"/>
                </a:cubicBezTo>
                <a:cubicBezTo>
                  <a:pt x="2709574" y="1693757"/>
                  <a:pt x="2717829" y="1667722"/>
                  <a:pt x="2728624" y="1628352"/>
                </a:cubicBezTo>
                <a:cubicBezTo>
                  <a:pt x="2739419" y="1588982"/>
                  <a:pt x="2736879" y="1580092"/>
                  <a:pt x="2750214" y="1529927"/>
                </a:cubicBezTo>
                <a:cubicBezTo>
                  <a:pt x="2763549" y="1479762"/>
                  <a:pt x="2780694" y="1420707"/>
                  <a:pt x="2794029" y="1377527"/>
                </a:cubicBezTo>
                <a:cubicBezTo>
                  <a:pt x="2807364" y="1334347"/>
                  <a:pt x="2809269" y="1343237"/>
                  <a:pt x="2815619" y="1312757"/>
                </a:cubicBezTo>
                <a:cubicBezTo>
                  <a:pt x="2821969" y="1282277"/>
                  <a:pt x="2821969" y="1258147"/>
                  <a:pt x="2826414" y="1225127"/>
                </a:cubicBezTo>
                <a:cubicBezTo>
                  <a:pt x="2830859" y="1192107"/>
                  <a:pt x="2832764" y="1176867"/>
                  <a:pt x="2837209" y="1148927"/>
                </a:cubicBezTo>
                <a:cubicBezTo>
                  <a:pt x="2841654" y="1120987"/>
                  <a:pt x="2844194" y="1112097"/>
                  <a:pt x="2848639" y="1084157"/>
                </a:cubicBezTo>
                <a:cubicBezTo>
                  <a:pt x="2853084" y="1056217"/>
                  <a:pt x="2854989" y="1040977"/>
                  <a:pt x="2859434" y="1007957"/>
                </a:cubicBezTo>
                <a:cubicBezTo>
                  <a:pt x="2863879" y="974937"/>
                  <a:pt x="2863879" y="964142"/>
                  <a:pt x="2870229" y="920327"/>
                </a:cubicBezTo>
                <a:cubicBezTo>
                  <a:pt x="2876579" y="876512"/>
                  <a:pt x="2885469" y="837142"/>
                  <a:pt x="2891819" y="790152"/>
                </a:cubicBezTo>
                <a:cubicBezTo>
                  <a:pt x="2898169" y="743162"/>
                  <a:pt x="2898169" y="720302"/>
                  <a:pt x="2902614" y="686647"/>
                </a:cubicBezTo>
                <a:cubicBezTo>
                  <a:pt x="2907059" y="652992"/>
                  <a:pt x="2911504" y="651722"/>
                  <a:pt x="2913409" y="621242"/>
                </a:cubicBezTo>
                <a:cubicBezTo>
                  <a:pt x="2915314" y="590762"/>
                  <a:pt x="2910869" y="575522"/>
                  <a:pt x="2913409" y="534247"/>
                </a:cubicBezTo>
                <a:cubicBezTo>
                  <a:pt x="2915949" y="492972"/>
                  <a:pt x="2920394" y="453602"/>
                  <a:pt x="2924839" y="414232"/>
                </a:cubicBezTo>
                <a:cubicBezTo>
                  <a:pt x="2929284" y="374862"/>
                  <a:pt x="2931189" y="366607"/>
                  <a:pt x="2935634" y="338032"/>
                </a:cubicBezTo>
                <a:cubicBezTo>
                  <a:pt x="2940079" y="309457"/>
                  <a:pt x="2935634" y="298662"/>
                  <a:pt x="2946429" y="272627"/>
                </a:cubicBezTo>
                <a:cubicBezTo>
                  <a:pt x="2957224" y="246592"/>
                  <a:pt x="2963574" y="231987"/>
                  <a:pt x="2989609" y="207857"/>
                </a:cubicBezTo>
                <a:cubicBezTo>
                  <a:pt x="3015644" y="183727"/>
                  <a:pt x="3044219" y="172932"/>
                  <a:pt x="3077239" y="153247"/>
                </a:cubicBezTo>
                <a:cubicBezTo>
                  <a:pt x="3110259" y="133562"/>
                  <a:pt x="3122959" y="124672"/>
                  <a:pt x="3153439" y="109432"/>
                </a:cubicBezTo>
                <a:cubicBezTo>
                  <a:pt x="3183919" y="94192"/>
                  <a:pt x="3197254" y="87842"/>
                  <a:pt x="3229639" y="77047"/>
                </a:cubicBezTo>
                <a:cubicBezTo>
                  <a:pt x="3262024" y="66252"/>
                  <a:pt x="3281709" y="61807"/>
                  <a:pt x="3316634" y="55457"/>
                </a:cubicBezTo>
                <a:cubicBezTo>
                  <a:pt x="3351559" y="49107"/>
                  <a:pt x="3365529" y="48472"/>
                  <a:pt x="3403629" y="44027"/>
                </a:cubicBezTo>
                <a:cubicBezTo>
                  <a:pt x="3441729" y="39582"/>
                  <a:pt x="3473479" y="37677"/>
                  <a:pt x="3507134" y="33232"/>
                </a:cubicBezTo>
                <a:cubicBezTo>
                  <a:pt x="3540789" y="28787"/>
                  <a:pt x="3543964" y="26882"/>
                  <a:pt x="3572539" y="22437"/>
                </a:cubicBezTo>
                <a:cubicBezTo>
                  <a:pt x="3601114" y="17992"/>
                  <a:pt x="3616354" y="16087"/>
                  <a:pt x="3648739" y="11642"/>
                </a:cubicBezTo>
                <a:cubicBezTo>
                  <a:pt x="3681124" y="7197"/>
                  <a:pt x="3703349" y="2752"/>
                  <a:pt x="3735734" y="847"/>
                </a:cubicBezTo>
                <a:cubicBezTo>
                  <a:pt x="3768119" y="-1058"/>
                  <a:pt x="3777009" y="847"/>
                  <a:pt x="3811934" y="847"/>
                </a:cubicBezTo>
                <a:cubicBezTo>
                  <a:pt x="3846859" y="847"/>
                  <a:pt x="3874799" y="847"/>
                  <a:pt x="3909724" y="847"/>
                </a:cubicBezTo>
                <a:cubicBezTo>
                  <a:pt x="3944649" y="847"/>
                  <a:pt x="3953539" y="847"/>
                  <a:pt x="3985924" y="847"/>
                </a:cubicBezTo>
                <a:cubicBezTo>
                  <a:pt x="4018309" y="847"/>
                  <a:pt x="4037994" y="847"/>
                  <a:pt x="4072919" y="847"/>
                </a:cubicBezTo>
                <a:cubicBezTo>
                  <a:pt x="4107844" y="847"/>
                  <a:pt x="4129434" y="847"/>
                  <a:pt x="4159914" y="847"/>
                </a:cubicBezTo>
                <a:cubicBezTo>
                  <a:pt x="4190394" y="847"/>
                  <a:pt x="4213889" y="847"/>
                  <a:pt x="4225319" y="847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6582410" y="3156585"/>
            <a:ext cx="418465" cy="538480"/>
          </a:xfrm>
          <a:custGeom>
            <a:avLst/>
            <a:gdLst>
              <a:gd name="connisteX0" fmla="*/ 0 w 418193"/>
              <a:gd name="connsiteY0" fmla="*/ 0 h 538480"/>
              <a:gd name="connisteX1" fmla="*/ 65405 w 418193"/>
              <a:gd name="connsiteY1" fmla="*/ 32385 h 538480"/>
              <a:gd name="connisteX2" fmla="*/ 163195 w 418193"/>
              <a:gd name="connsiteY2" fmla="*/ 86995 h 538480"/>
              <a:gd name="connisteX3" fmla="*/ 239395 w 418193"/>
              <a:gd name="connsiteY3" fmla="*/ 130810 h 538480"/>
              <a:gd name="connisteX4" fmla="*/ 326390 w 418193"/>
              <a:gd name="connsiteY4" fmla="*/ 184785 h 538480"/>
              <a:gd name="connisteX5" fmla="*/ 402590 w 418193"/>
              <a:gd name="connsiteY5" fmla="*/ 239395 h 538480"/>
              <a:gd name="connisteX6" fmla="*/ 408305 w 418193"/>
              <a:gd name="connsiteY6" fmla="*/ 304800 h 538480"/>
              <a:gd name="connisteX7" fmla="*/ 321310 w 418193"/>
              <a:gd name="connsiteY7" fmla="*/ 375285 h 538480"/>
              <a:gd name="connisteX8" fmla="*/ 245110 w 418193"/>
              <a:gd name="connsiteY8" fmla="*/ 440690 h 538480"/>
              <a:gd name="connisteX9" fmla="*/ 168910 w 418193"/>
              <a:gd name="connsiteY9" fmla="*/ 484505 h 538480"/>
              <a:gd name="connisteX10" fmla="*/ 92710 w 418193"/>
              <a:gd name="connsiteY10" fmla="*/ 538480 h 53848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18194" h="538480">
                <a:moveTo>
                  <a:pt x="0" y="0"/>
                </a:moveTo>
                <a:cubicBezTo>
                  <a:pt x="11430" y="5080"/>
                  <a:pt x="33020" y="15240"/>
                  <a:pt x="65405" y="32385"/>
                </a:cubicBezTo>
                <a:cubicBezTo>
                  <a:pt x="97790" y="49530"/>
                  <a:pt x="128270" y="67310"/>
                  <a:pt x="163195" y="86995"/>
                </a:cubicBezTo>
                <a:cubicBezTo>
                  <a:pt x="198120" y="106680"/>
                  <a:pt x="207010" y="111125"/>
                  <a:pt x="239395" y="130810"/>
                </a:cubicBezTo>
                <a:cubicBezTo>
                  <a:pt x="271780" y="150495"/>
                  <a:pt x="294005" y="163195"/>
                  <a:pt x="326390" y="184785"/>
                </a:cubicBezTo>
                <a:cubicBezTo>
                  <a:pt x="358775" y="206375"/>
                  <a:pt x="386080" y="215265"/>
                  <a:pt x="402590" y="239395"/>
                </a:cubicBezTo>
                <a:cubicBezTo>
                  <a:pt x="419100" y="263525"/>
                  <a:pt x="424815" y="277495"/>
                  <a:pt x="408305" y="304800"/>
                </a:cubicBezTo>
                <a:cubicBezTo>
                  <a:pt x="391795" y="332105"/>
                  <a:pt x="353695" y="347980"/>
                  <a:pt x="321310" y="375285"/>
                </a:cubicBezTo>
                <a:cubicBezTo>
                  <a:pt x="288925" y="402590"/>
                  <a:pt x="275590" y="419100"/>
                  <a:pt x="245110" y="440690"/>
                </a:cubicBezTo>
                <a:cubicBezTo>
                  <a:pt x="214630" y="462280"/>
                  <a:pt x="199390" y="464820"/>
                  <a:pt x="168910" y="484505"/>
                </a:cubicBezTo>
                <a:cubicBezTo>
                  <a:pt x="138430" y="504190"/>
                  <a:pt x="106680" y="528320"/>
                  <a:pt x="92710" y="53848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1"/>
            </p:custDataLst>
          </p:nvPr>
        </p:nvSpPr>
        <p:spPr>
          <a:xfrm>
            <a:off x="7421880" y="361886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2"/>
            </p:custDataLst>
          </p:nvPr>
        </p:nvSpPr>
        <p:spPr>
          <a:xfrm>
            <a:off x="7284085" y="445008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7421880" y="5337175"/>
            <a:ext cx="19742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5822950" y="440309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攻击牌：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9991725" y="3590925"/>
            <a:ext cx="1068070" cy="4343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没有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0017125" y="4403090"/>
            <a:ext cx="1475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不需要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9652635" y="5337175"/>
            <a:ext cx="2170430" cy="6661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包装一下</a:t>
            </a:r>
            <a:r>
              <a:rPr lang="en-US" altLang="zh-CN"/>
              <a:t>damage</a:t>
            </a:r>
            <a:r>
              <a:rPr lang="zh-CN" altLang="en-US"/>
              <a:t>，</a:t>
            </a:r>
            <a:r>
              <a:rPr lang="zh-CN" altLang="en-US"/>
              <a:t>伤害加一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7147560" y="6224270"/>
            <a:ext cx="4789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return Damage(num+1,type=xxx)</a:t>
            </a:r>
            <a:r>
              <a:rPr lang="zh-CN" altLang="en-US"/>
              <a:t>给玩家</a:t>
            </a:r>
            <a:endParaRPr lang="zh-CN" alt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陆马技能</a:t>
            </a:r>
            <a:r>
              <a:rPr lang="zh-CN" altLang="en-US"/>
              <a:t>的生效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19810" y="1714500"/>
            <a:ext cx="7058660" cy="487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有一个布尔值决定玩家是否能使用技能</a:t>
            </a:r>
            <a:r>
              <a:rPr lang="en-US" altLang="zh-CN"/>
              <a:t>,able_to_use_skill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2223135" y="3691890"/>
            <a:ext cx="23564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</a:t>
            </a:r>
            <a:r>
              <a:rPr lang="en-US" altLang="zh-CN"/>
              <a:t>have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960120" y="2350770"/>
            <a:ext cx="91433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是否拥有技能（有没有被沉默）和玩家自主选择的是否开启技能共同决定这个技能到底有没有</a:t>
            </a:r>
            <a:r>
              <a:rPr lang="en-US" altLang="zh-CN"/>
              <a:t>reg</a:t>
            </a:r>
            <a:r>
              <a:rPr lang="en-US" altLang="zh-CN"/>
              <a:t>esiter</a:t>
            </a:r>
            <a:endParaRPr lang="en-US" altLang="zh-CN"/>
          </a:p>
        </p:txBody>
      </p:sp>
      <p:sp>
        <p:nvSpPr>
          <p:cNvPr id="23" name="文本框 22"/>
          <p:cNvSpPr txBox="1"/>
          <p:nvPr/>
        </p:nvSpPr>
        <p:spPr>
          <a:xfrm>
            <a:off x="5407025" y="3656965"/>
            <a:ext cx="32219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玩家选择</a:t>
            </a:r>
            <a:r>
              <a:rPr lang="en-US" altLang="zh-CN"/>
              <a:t>choose</a:t>
            </a:r>
            <a:endParaRPr lang="en-US" altLang="zh-CN"/>
          </a:p>
        </p:txBody>
      </p:sp>
      <p:cxnSp>
        <p:nvCxnSpPr>
          <p:cNvPr id="24" name="直接箭头连接符 23"/>
          <p:cNvCxnSpPr/>
          <p:nvPr/>
        </p:nvCxnSpPr>
        <p:spPr>
          <a:xfrm>
            <a:off x="3387725" y="4206875"/>
            <a:ext cx="876300" cy="8331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 flipH="1">
            <a:off x="5172710" y="4201795"/>
            <a:ext cx="1056005" cy="914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4040505" y="5480685"/>
            <a:ext cx="2052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able_to_use_skill</a:t>
            </a:r>
            <a:endParaRPr lang="en-US" altLang="zh-CN"/>
          </a:p>
        </p:txBody>
      </p:sp>
      <p:sp>
        <p:nvSpPr>
          <p:cNvPr id="27" name="文本框 26"/>
          <p:cNvSpPr txBox="1"/>
          <p:nvPr/>
        </p:nvSpPr>
        <p:spPr>
          <a:xfrm>
            <a:off x="7529195" y="4192270"/>
            <a:ext cx="4424680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这个布尔值为真，则技能</a:t>
            </a:r>
            <a:r>
              <a:rPr lang="en-US" altLang="zh-CN"/>
              <a:t>register</a:t>
            </a:r>
            <a:r>
              <a:rPr lang="zh-CN" altLang="en-US"/>
              <a:t>，挂接到</a:t>
            </a:r>
            <a:r>
              <a:rPr lang="en-US" altLang="zh-CN"/>
              <a:t>player.card_action</a:t>
            </a:r>
            <a:r>
              <a:rPr lang="zh-CN" altLang="en-US"/>
              <a:t>。为假，则没有挂接，如果技能已被挂接，则</a:t>
            </a:r>
            <a:r>
              <a:rPr lang="en-US" altLang="zh-CN"/>
              <a:t>unregister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卡牌类思考</a:t>
            </a:r>
            <a:r>
              <a:rPr lang="en-US" altLang="zh-CN"/>
              <a:t> 2023.9.4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27380" y="1717675"/>
            <a:ext cx="108362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我第一次在设计时，</a:t>
            </a:r>
            <a:r>
              <a:rPr lang="en-US" altLang="zh-CN"/>
              <a:t>card</a:t>
            </a:r>
            <a:r>
              <a:rPr lang="zh-CN" altLang="en-US"/>
              <a:t>为基类，攻击类卡牌为一类，装备卡牌为一类，等等</a:t>
            </a:r>
            <a:r>
              <a:rPr lang="en-US" altLang="zh-CN"/>
              <a:t>...</a:t>
            </a:r>
            <a:endParaRPr lang="en-US" altLang="zh-CN"/>
          </a:p>
          <a:p>
            <a:r>
              <a:rPr lang="zh-CN" altLang="en-US"/>
              <a:t>现在需要思考，需不需要从</a:t>
            </a:r>
            <a:r>
              <a:rPr lang="en-US" altLang="zh-CN"/>
              <a:t>card</a:t>
            </a:r>
            <a:r>
              <a:rPr lang="zh-CN" altLang="en-US"/>
              <a:t>基类中派生出</a:t>
            </a:r>
            <a:r>
              <a:rPr lang="zh-CN" altLang="en-US"/>
              <a:t>攻击、装备、治疗卡牌等</a:t>
            </a:r>
            <a:r>
              <a:rPr lang="zh-CN" altLang="en-US"/>
              <a:t>子类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当时看，是需要的，这样不用在基类把每个都实现</a:t>
            </a:r>
            <a:r>
              <a:rPr lang="zh-CN" altLang="en-US"/>
              <a:t>一边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但加入状态机机制后，问题出现了一些变化，相关的实现可以在状态机的相关代码里实现，某种程度上已经把代码</a:t>
            </a:r>
            <a:r>
              <a:rPr lang="zh-CN" altLang="en-US"/>
              <a:t>分开了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攻击类卡牌逻辑更新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118235"/>
          </a:xfrm>
        </p:spPr>
        <p:txBody>
          <a:bodyPr/>
          <a:p>
            <a:pPr marL="0" indent="0">
              <a:buNone/>
            </a:pPr>
            <a:r>
              <a:rPr lang="zh-CN" altLang="en-US"/>
              <a:t>现有卡牌逻辑：使用卡牌</a:t>
            </a:r>
            <a:r>
              <a:rPr lang="en-US" altLang="zh-CN"/>
              <a:t> -&gt; </a:t>
            </a:r>
            <a:r>
              <a:rPr lang="zh-CN" altLang="en-US"/>
              <a:t>玩家受到伤害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需要的卡牌逻辑：使用卡牌</a:t>
            </a:r>
            <a:r>
              <a:rPr lang="en-US" altLang="zh-CN"/>
              <a:t> -&gt; </a:t>
            </a:r>
            <a:r>
              <a:rPr lang="zh-CN" altLang="en-US"/>
              <a:t>构造一个</a:t>
            </a:r>
            <a:r>
              <a:rPr lang="en-US" altLang="zh-CN"/>
              <a:t>damage -&gt; (</a:t>
            </a:r>
            <a:r>
              <a:rPr lang="zh-CN" altLang="en-US"/>
              <a:t>可能有的陆马技能</a:t>
            </a:r>
            <a:r>
              <a:rPr lang="en-US" altLang="zh-CN"/>
              <a:t>) -&gt; </a:t>
            </a:r>
            <a:r>
              <a:rPr lang="zh-CN" altLang="en-US"/>
              <a:t>伤害传递给玩家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48970" y="2783840"/>
            <a:ext cx="100539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陆马技能的判定在</a:t>
            </a:r>
            <a:r>
              <a:rPr lang="en-US" altLang="zh-CN"/>
              <a:t>card_action</a:t>
            </a:r>
            <a:r>
              <a:rPr lang="zh-CN" altLang="en-US"/>
              <a:t>里，在卡牌</a:t>
            </a:r>
            <a:r>
              <a:rPr lang="en-US" altLang="zh-CN"/>
              <a:t>use()</a:t>
            </a:r>
            <a:r>
              <a:rPr lang="zh-CN" altLang="en-US"/>
              <a:t>前完成，我现在想到的办法是，使攻击类卡牌的</a:t>
            </a:r>
            <a:r>
              <a:rPr lang="en-US" altLang="zh-CN"/>
              <a:t>effect()</a:t>
            </a:r>
            <a:r>
              <a:rPr lang="zh-CN" altLang="en-US"/>
              <a:t>函数接受可变参数，从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48970" y="3538855"/>
            <a:ext cx="5657850" cy="12954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94995" y="5147310"/>
            <a:ext cx="107708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变成</a:t>
            </a:r>
            <a:r>
              <a:rPr lang="en-US" altLang="zh-CN"/>
              <a:t> effect(self,user,target,*func)</a:t>
            </a:r>
            <a:r>
              <a:rPr lang="zh-CN" altLang="en-US"/>
              <a:t>，但这样感觉太变态了，和别的卡牌完全不通用，过于痛苦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30250" y="5891530"/>
            <a:ext cx="100266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先实现吧，实现了总比没实现好。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"/>
</p:tagLst>
</file>

<file path=ppt/tags/tag2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5.xml><?xml version="1.0" encoding="utf-8"?>
<p:tagLst xmlns:p="http://schemas.openxmlformats.org/presentationml/2006/main">
  <p:tag name="KSO_WM_BEAUTIFY_FLAG" val=""/>
</p:tagLst>
</file>

<file path=ppt/tags/tag656.xml><?xml version="1.0" encoding="utf-8"?>
<p:tagLst xmlns:p="http://schemas.openxmlformats.org/presentationml/2006/main">
  <p:tag name="KSO_WM_BEAUTIFY_FLAG" val=""/>
</p:tagLst>
</file>

<file path=ppt/tags/tag657.xml><?xml version="1.0" encoding="utf-8"?>
<p:tagLst xmlns:p="http://schemas.openxmlformats.org/presentationml/2006/main">
  <p:tag name="KSO_WM_BEAUTIFY_FLAG" val=""/>
</p:tagLst>
</file>

<file path=ppt/tags/tag658.xml><?xml version="1.0" encoding="utf-8"?>
<p:tagLst xmlns:p="http://schemas.openxmlformats.org/presentationml/2006/main">
  <p:tag name="KSO_WM_BEAUTIFY_FLAG" val=""/>
</p:tagLst>
</file>

<file path=ppt/tags/tag659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60.xml><?xml version="1.0" encoding="utf-8"?>
<p:tagLst xmlns:p="http://schemas.openxmlformats.org/presentationml/2006/main">
  <p:tag name="KSO_WM_BEAUTIFY_FLAG" val=""/>
</p:tagLst>
</file>

<file path=ppt/tags/tag661.xml><?xml version="1.0" encoding="utf-8"?>
<p:tagLst xmlns:p="http://schemas.openxmlformats.org/presentationml/2006/main">
  <p:tag name="KSO_WM_BEAUTIFY_FLAG" val=""/>
</p:tagLst>
</file>

<file path=ppt/tags/tag662.xml><?xml version="1.0" encoding="utf-8"?>
<p:tagLst xmlns:p="http://schemas.openxmlformats.org/presentationml/2006/main">
  <p:tag name="KSO_WM_BEAUTIFY_FLAG" val=""/>
</p:tagLst>
</file>

<file path=ppt/tags/tag663.xml><?xml version="1.0" encoding="utf-8"?>
<p:tagLst xmlns:p="http://schemas.openxmlformats.org/presentationml/2006/main">
  <p:tag name="KSO_WM_BEAUTIFY_FLAG" val=""/>
</p:tagLst>
</file>

<file path=ppt/tags/tag664.xml><?xml version="1.0" encoding="utf-8"?>
<p:tagLst xmlns:p="http://schemas.openxmlformats.org/presentationml/2006/main">
  <p:tag name="KSO_WM_BEAUTIFY_FLAG" val=""/>
</p:tagLst>
</file>

<file path=ppt/tags/tag665.xml><?xml version="1.0" encoding="utf-8"?>
<p:tagLst xmlns:p="http://schemas.openxmlformats.org/presentationml/2006/main">
  <p:tag name="KSO_WM_BEAUTIFY_FLAG" val=""/>
</p:tagLst>
</file>

<file path=ppt/tags/tag666.xml><?xml version="1.0" encoding="utf-8"?>
<p:tagLst xmlns:p="http://schemas.openxmlformats.org/presentationml/2006/main">
  <p:tag name="KSO_WM_BEAUTIFY_FLAG" val=""/>
</p:tagLst>
</file>

<file path=ppt/tags/tag667.xml><?xml version="1.0" encoding="utf-8"?>
<p:tagLst xmlns:p="http://schemas.openxmlformats.org/presentationml/2006/main">
  <p:tag name="KSO_WM_BEAUTIFY_FLAG" val=""/>
</p:tagLst>
</file>

<file path=ppt/tags/tag668.xml><?xml version="1.0" encoding="utf-8"?>
<p:tagLst xmlns:p="http://schemas.openxmlformats.org/presentationml/2006/main">
  <p:tag name="KSO_WM_BEAUTIFY_FLAG" val=""/>
</p:tagLst>
</file>

<file path=ppt/tags/tag669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70.xml><?xml version="1.0" encoding="utf-8"?>
<p:tagLst xmlns:p="http://schemas.openxmlformats.org/presentationml/2006/main">
  <p:tag name="KSO_WM_BEAUTIFY_FLAG" val=""/>
</p:tagLst>
</file>

<file path=ppt/tags/tag671.xml><?xml version="1.0" encoding="utf-8"?>
<p:tagLst xmlns:p="http://schemas.openxmlformats.org/presentationml/2006/main">
  <p:tag name="KSO_WM_BEAUTIFY_FLAG" val=""/>
</p:tagLst>
</file>

<file path=ppt/tags/tag672.xml><?xml version="1.0" encoding="utf-8"?>
<p:tagLst xmlns:p="http://schemas.openxmlformats.org/presentationml/2006/main">
  <p:tag name="KSO_WM_BEAUTIFY_FLAG" val=""/>
</p:tagLst>
</file>

<file path=ppt/tags/tag673.xml><?xml version="1.0" encoding="utf-8"?>
<p:tagLst xmlns:p="http://schemas.openxmlformats.org/presentationml/2006/main">
  <p:tag name="KSO_WM_BEAUTIFY_FLAG" val=""/>
</p:tagLst>
</file>

<file path=ppt/tags/tag674.xml><?xml version="1.0" encoding="utf-8"?>
<p:tagLst xmlns:p="http://schemas.openxmlformats.org/presentationml/2006/main">
  <p:tag name="KSO_WM_BEAUTIFY_FLAG" val=""/>
</p:tagLst>
</file>

<file path=ppt/tags/tag675.xml><?xml version="1.0" encoding="utf-8"?>
<p:tagLst xmlns:p="http://schemas.openxmlformats.org/presentationml/2006/main">
  <p:tag name="KSO_WM_BEAUTIFY_FLAG" val=""/>
</p:tagLst>
</file>

<file path=ppt/tags/tag676.xml><?xml version="1.0" encoding="utf-8"?>
<p:tagLst xmlns:p="http://schemas.openxmlformats.org/presentationml/2006/main">
  <p:tag name="KSO_WM_BEAUTIFY_FLAG" val=""/>
</p:tagLst>
</file>

<file path=ppt/tags/tag677.xml><?xml version="1.0" encoding="utf-8"?>
<p:tagLst xmlns:p="http://schemas.openxmlformats.org/presentationml/2006/main">
  <p:tag name="KSO_WM_BEAUTIFY_FLAG" val=""/>
</p:tagLst>
</file>

<file path=ppt/tags/tag678.xml><?xml version="1.0" encoding="utf-8"?>
<p:tagLst xmlns:p="http://schemas.openxmlformats.org/presentationml/2006/main">
  <p:tag name="KSO_WM_BEAUTIFY_FLAG" val=""/>
</p:tagLst>
</file>

<file path=ppt/tags/tag679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80.xml><?xml version="1.0" encoding="utf-8"?>
<p:tagLst xmlns:p="http://schemas.openxmlformats.org/presentationml/2006/main">
  <p:tag name="KSO_WM_BEAUTIFY_FLAG" val=""/>
</p:tagLst>
</file>

<file path=ppt/tags/tag681.xml><?xml version="1.0" encoding="utf-8"?>
<p:tagLst xmlns:p="http://schemas.openxmlformats.org/presentationml/2006/main">
  <p:tag name="KSO_WM_BEAUTIFY_FLAG" val=""/>
</p:tagLst>
</file>

<file path=ppt/tags/tag682.xml><?xml version="1.0" encoding="utf-8"?>
<p:tagLst xmlns:p="http://schemas.openxmlformats.org/presentationml/2006/main">
  <p:tag name="KSO_WM_BEAUTIFY_FLAG" val=""/>
</p:tagLst>
</file>

<file path=ppt/tags/tag683.xml><?xml version="1.0" encoding="utf-8"?>
<p:tagLst xmlns:p="http://schemas.openxmlformats.org/presentationml/2006/main">
  <p:tag name="KSO_WM_BEAUTIFY_FLAG" val=""/>
</p:tagLst>
</file>

<file path=ppt/tags/tag684.xml><?xml version="1.0" encoding="utf-8"?>
<p:tagLst xmlns:p="http://schemas.openxmlformats.org/presentationml/2006/main">
  <p:tag name="KSO_WM_BEAUTIFY_FLAG" val=""/>
</p:tagLst>
</file>

<file path=ppt/tags/tag685.xml><?xml version="1.0" encoding="utf-8"?>
<p:tagLst xmlns:p="http://schemas.openxmlformats.org/presentationml/2006/main">
  <p:tag name="KSO_WM_BEAUTIFY_FLAG" val=""/>
</p:tagLst>
</file>

<file path=ppt/tags/tag686.xml><?xml version="1.0" encoding="utf-8"?>
<p:tagLst xmlns:p="http://schemas.openxmlformats.org/presentationml/2006/main">
  <p:tag name="KSO_WM_BEAUTIFY_FLAG" val=""/>
</p:tagLst>
</file>

<file path=ppt/tags/tag687.xml><?xml version="1.0" encoding="utf-8"?>
<p:tagLst xmlns:p="http://schemas.openxmlformats.org/presentationml/2006/main">
  <p:tag name="KSO_WM_BEAUTIFY_FLAG" val=""/>
</p:tagLst>
</file>

<file path=ppt/tags/tag688.xml><?xml version="1.0" encoding="utf-8"?>
<p:tagLst xmlns:p="http://schemas.openxmlformats.org/presentationml/2006/main">
  <p:tag name="KSO_WM_BEAUTIFY_FLAG" val=""/>
</p:tagLst>
</file>

<file path=ppt/tags/tag689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690.xml><?xml version="1.0" encoding="utf-8"?>
<p:tagLst xmlns:p="http://schemas.openxmlformats.org/presentationml/2006/main">
  <p:tag name="KSO_WM_BEAUTIFY_FLAG" val=""/>
</p:tagLst>
</file>

<file path=ppt/tags/tag691.xml><?xml version="1.0" encoding="utf-8"?>
<p:tagLst xmlns:p="http://schemas.openxmlformats.org/presentationml/2006/main">
  <p:tag name="KSO_WM_BEAUTIFY_FLAG" val=""/>
</p:tagLst>
</file>

<file path=ppt/tags/tag692.xml><?xml version="1.0" encoding="utf-8"?>
<p:tagLst xmlns:p="http://schemas.openxmlformats.org/presentationml/2006/main">
  <p:tag name="KSO_WM_BEAUTIFY_FLAG" val=""/>
</p:tagLst>
</file>

<file path=ppt/tags/tag693.xml><?xml version="1.0" encoding="utf-8"?>
<p:tagLst xmlns:p="http://schemas.openxmlformats.org/presentationml/2006/main">
  <p:tag name="KSO_WM_BEAUTIFY_FLAG" val=""/>
</p:tagLst>
</file>

<file path=ppt/tags/tag695.xml><?xml version="1.0" encoding="utf-8"?>
<p:tagLst xmlns:p="http://schemas.openxmlformats.org/presentationml/2006/main">
  <p:tag name="COMMONDATA" val="eyJoZGlkIjoiZjBjNzYzZDJmZjBiNzk2ZGEyYWNhZTc3MDA2OGVjZTYifQ=="/>
  <p:tag name="KSO_WPP_MARK_KEY" val="90c4b84e-3295-4526-81d5-12e0c96b8d81"/>
  <p:tag name="commondata" val="eyJoZGlkIjoiMzg4NjJjY2U1YjE4YzEyMDdiZjNkYmM0YjEyOGM3ZjgifQ==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694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6997</Words>
  <Application>WPS 演示</Application>
  <PresentationFormat>宽屏</PresentationFormat>
  <Paragraphs>1276</Paragraphs>
  <Slides>40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40</vt:i4>
      </vt:variant>
    </vt:vector>
  </HeadingPairs>
  <TitlesOfParts>
    <vt:vector size="48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卡牌类思考 2023.9.4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状态机实现</vt:lpstr>
      <vt:lpstr>hook函数</vt:lpstr>
      <vt:lpstr>玩家使用卡牌的逻辑</vt:lpstr>
      <vt:lpstr>玩家使用卡牌，使用大量异常作为基础</vt:lpstr>
      <vt:lpstr>地图图块</vt:lpstr>
      <vt:lpstr>PowerPoint 演示文稿</vt:lpstr>
      <vt:lpstr>PowerPoint 演示文稿</vt:lpstr>
      <vt:lpstr>PowerPoint 演示文稿</vt:lpstr>
      <vt:lpstr>PowerPoint 演示文稿</vt:lpstr>
      <vt:lpstr>2023.10.13 卡牌逻辑更新</vt:lpstr>
      <vt:lpstr>2023.10.13 卡牌逻辑更新</vt:lpstr>
      <vt:lpstr>通用的功能应该使用装饰器实现</vt:lpstr>
      <vt:lpstr>2023.10.18更新</vt:lpstr>
      <vt:lpstr>2023年10月20日更新：卡牌、玩家、操作逻辑重整</vt:lpstr>
      <vt:lpstr>2023.10.24 关于陆马技能的思考</vt:lpstr>
      <vt:lpstr>1、使用技能 -&gt; 消息传递给卡牌的机制</vt:lpstr>
      <vt:lpstr>1、使用技能 -&gt; 消息传递给卡牌的机制</vt:lpstr>
      <vt:lpstr>PowerPoint 演示文稿</vt:lpstr>
      <vt:lpstr>具体到陆马技能</vt:lpstr>
      <vt:lpstr>陆马技能的生效</vt:lpstr>
      <vt:lpstr>攻击类卡牌逻辑更新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俞家木</cp:lastModifiedBy>
  <cp:revision>178</cp:revision>
  <dcterms:created xsi:type="dcterms:W3CDTF">2019-06-19T02:08:00Z</dcterms:created>
  <dcterms:modified xsi:type="dcterms:W3CDTF">2023-10-27T08:55:06Z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ICV">
    <vt:lpwstr>C998C6B669F04F89AAF37996FC448D6D_11</vt:lpwstr>
  </property>
</Properties>
</file>